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454" r:id="rId7"/>
    <p:sldId id="276" r:id="rId8"/>
    <p:sldId id="277" r:id="rId9"/>
    <p:sldId id="268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79A84-BD0E-9003-B64E-4B3F6EC2DE58}" name="Sajid Siraj" initials="SS" userId="S::busssir@leeds.ac.uk::399640fe-4675-4f66-8d74-c795deb4bc95" providerId="AD"/>
  <p188:author id="{B1B417E8-DAB8-4956-BA4F-A6E003FA3C48}" name="Corin Nanton" initials="" userId="S::foucn@leeds.ac.uk::821d3652-88b9-441b-8fd3-341b55bed9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78779-35C2-4576-8E4A-D313FEA29C5D}" v="2055" dt="2025-06-11T17:07:55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0588" autoAdjust="0"/>
  </p:normalViewPr>
  <p:slideViewPr>
    <p:cSldViewPr snapToGrid="0">
      <p:cViewPr varScale="1">
        <p:scale>
          <a:sx n="68" d="100"/>
          <a:sy n="68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id Siraj" userId="399640fe-4675-4f66-8d74-c795deb4bc95" providerId="ADAL" clId="{BE378779-35C2-4576-8E4A-D313FEA29C5D}"/>
    <pc:docChg chg="undo redo custSel addSld delSld modSld sldOrd">
      <pc:chgData name="Sajid Siraj" userId="399640fe-4675-4f66-8d74-c795deb4bc95" providerId="ADAL" clId="{BE378779-35C2-4576-8E4A-D313FEA29C5D}" dt="2025-06-12T10:21:49.320" v="4437" actId="13926"/>
      <pc:docMkLst>
        <pc:docMk/>
      </pc:docMkLst>
      <pc:sldChg chg="modSp mod modNotesTx">
        <pc:chgData name="Sajid Siraj" userId="399640fe-4675-4f66-8d74-c795deb4bc95" providerId="ADAL" clId="{BE378779-35C2-4576-8E4A-D313FEA29C5D}" dt="2025-06-11T17:07:13.358" v="4070" actId="20577"/>
        <pc:sldMkLst>
          <pc:docMk/>
          <pc:sldMk cId="1325010054" sldId="264"/>
        </pc:sldMkLst>
        <pc:spChg chg="mod">
          <ac:chgData name="Sajid Siraj" userId="399640fe-4675-4f66-8d74-c795deb4bc95" providerId="ADAL" clId="{BE378779-35C2-4576-8E4A-D313FEA29C5D}" dt="2025-06-11T17:06:26.523" v="3970" actId="20577"/>
          <ac:spMkLst>
            <pc:docMk/>
            <pc:sldMk cId="1325010054" sldId="264"/>
            <ac:spMk id="6" creationId="{C40BAD81-3CD2-FA23-2FBF-611B4D746065}"/>
          </ac:spMkLst>
        </pc:spChg>
      </pc:sldChg>
      <pc:sldChg chg="addSp delSp modSp mod ord modNotesTx">
        <pc:chgData name="Sajid Siraj" userId="399640fe-4675-4f66-8d74-c795deb4bc95" providerId="ADAL" clId="{BE378779-35C2-4576-8E4A-D313FEA29C5D}" dt="2025-06-11T17:09:01.790" v="4419" actId="20577"/>
        <pc:sldMkLst>
          <pc:docMk/>
          <pc:sldMk cId="2590502323" sldId="265"/>
        </pc:sldMkLst>
        <pc:spChg chg="mod">
          <ac:chgData name="Sajid Siraj" userId="399640fe-4675-4f66-8d74-c795deb4bc95" providerId="ADAL" clId="{BE378779-35C2-4576-8E4A-D313FEA29C5D}" dt="2025-06-10T10:43:32.662" v="700" actId="20577"/>
          <ac:spMkLst>
            <pc:docMk/>
            <pc:sldMk cId="2590502323" sldId="265"/>
            <ac:spMk id="2" creationId="{60F72326-33EF-9152-D357-63F99943013B}"/>
          </ac:spMkLst>
        </pc:spChg>
        <pc:spChg chg="mod">
          <ac:chgData name="Sajid Siraj" userId="399640fe-4675-4f66-8d74-c795deb4bc95" providerId="ADAL" clId="{BE378779-35C2-4576-8E4A-D313FEA29C5D}" dt="2025-06-10T10:48:06.324" v="936" actId="20577"/>
          <ac:spMkLst>
            <pc:docMk/>
            <pc:sldMk cId="2590502323" sldId="265"/>
            <ac:spMk id="3" creationId="{84DCC780-4FA7-3F13-D026-73AE7088A77D}"/>
          </ac:spMkLst>
        </pc:spChg>
        <pc:spChg chg="add mod">
          <ac:chgData name="Sajid Siraj" userId="399640fe-4675-4f66-8d74-c795deb4bc95" providerId="ADAL" clId="{BE378779-35C2-4576-8E4A-D313FEA29C5D}" dt="2025-06-10T10:56:38.190" v="1160" actId="1035"/>
          <ac:spMkLst>
            <pc:docMk/>
            <pc:sldMk cId="2590502323" sldId="265"/>
            <ac:spMk id="8" creationId="{8CD67D8E-6B2C-B5F2-CDAC-AB16478E6EB6}"/>
          </ac:spMkLst>
        </pc:spChg>
        <pc:spChg chg="add del mod">
          <ac:chgData name="Sajid Siraj" userId="399640fe-4675-4f66-8d74-c795deb4bc95" providerId="ADAL" clId="{BE378779-35C2-4576-8E4A-D313FEA29C5D}" dt="2025-06-10T10:41:29.472" v="578" actId="478"/>
          <ac:spMkLst>
            <pc:docMk/>
            <pc:sldMk cId="2590502323" sldId="265"/>
            <ac:spMk id="9" creationId="{DDF58AE1-DAFD-7BEE-7C64-0C995A209092}"/>
          </ac:spMkLst>
        </pc:spChg>
        <pc:spChg chg="del">
          <ac:chgData name="Sajid Siraj" userId="399640fe-4675-4f66-8d74-c795deb4bc95" providerId="ADAL" clId="{BE378779-35C2-4576-8E4A-D313FEA29C5D}" dt="2025-06-10T10:39:21.846" v="526" actId="478"/>
          <ac:spMkLst>
            <pc:docMk/>
            <pc:sldMk cId="2590502323" sldId="265"/>
            <ac:spMk id="10" creationId="{BDD4AB2E-3238-7340-D67D-5145FFE0456F}"/>
          </ac:spMkLst>
        </pc:spChg>
        <pc:spChg chg="add mod">
          <ac:chgData name="Sajid Siraj" userId="399640fe-4675-4f66-8d74-c795deb4bc95" providerId="ADAL" clId="{BE378779-35C2-4576-8E4A-D313FEA29C5D}" dt="2025-06-10T11:37:31.259" v="2544" actId="1036"/>
          <ac:spMkLst>
            <pc:docMk/>
            <pc:sldMk cId="2590502323" sldId="265"/>
            <ac:spMk id="11" creationId="{E596D2C7-D91F-5696-95D3-E262CB7913ED}"/>
          </ac:spMkLst>
        </pc:spChg>
        <pc:picChg chg="add mod">
          <ac:chgData name="Sajid Siraj" userId="399640fe-4675-4f66-8d74-c795deb4bc95" providerId="ADAL" clId="{BE378779-35C2-4576-8E4A-D313FEA29C5D}" dt="2025-06-10T11:37:25.108" v="2536" actId="1036"/>
          <ac:picMkLst>
            <pc:docMk/>
            <pc:sldMk cId="2590502323" sldId="265"/>
            <ac:picMk id="4" creationId="{4F447CC9-3EF6-8257-7ACF-2A30B1CDA52A}"/>
          </ac:picMkLst>
        </pc:picChg>
        <pc:picChg chg="del">
          <ac:chgData name="Sajid Siraj" userId="399640fe-4675-4f66-8d74-c795deb4bc95" providerId="ADAL" clId="{BE378779-35C2-4576-8E4A-D313FEA29C5D}" dt="2025-06-10T10:39:21.846" v="526" actId="478"/>
          <ac:picMkLst>
            <pc:docMk/>
            <pc:sldMk cId="2590502323" sldId="265"/>
            <ac:picMk id="5" creationId="{E3F27A32-E2B0-AF14-3A80-08A075DECC6E}"/>
          </ac:picMkLst>
        </pc:picChg>
        <pc:picChg chg="add mod">
          <ac:chgData name="Sajid Siraj" userId="399640fe-4675-4f66-8d74-c795deb4bc95" providerId="ADAL" clId="{BE378779-35C2-4576-8E4A-D313FEA29C5D}" dt="2025-06-10T11:37:16.948" v="2522" actId="1440"/>
          <ac:picMkLst>
            <pc:docMk/>
            <pc:sldMk cId="2590502323" sldId="265"/>
            <ac:picMk id="6" creationId="{2781B8B5-7537-E4AE-ACE4-342C26AD04A4}"/>
          </ac:picMkLst>
        </pc:picChg>
      </pc:sldChg>
      <pc:sldChg chg="modSp mod modClrScheme chgLayout">
        <pc:chgData name="Sajid Siraj" userId="399640fe-4675-4f66-8d74-c795deb4bc95" providerId="ADAL" clId="{BE378779-35C2-4576-8E4A-D313FEA29C5D}" dt="2025-06-10T11:11:34.709" v="1771"/>
        <pc:sldMkLst>
          <pc:docMk/>
          <pc:sldMk cId="549620130" sldId="266"/>
        </pc:sldMkLst>
        <pc:spChg chg="mod ord">
          <ac:chgData name="Sajid Siraj" userId="399640fe-4675-4f66-8d74-c795deb4bc95" providerId="ADAL" clId="{BE378779-35C2-4576-8E4A-D313FEA29C5D}" dt="2025-06-10T11:11:34.709" v="1771"/>
          <ac:spMkLst>
            <pc:docMk/>
            <pc:sldMk cId="549620130" sldId="266"/>
            <ac:spMk id="4" creationId="{CC4860CC-FA44-1AE3-394E-6F821A17DF47}"/>
          </ac:spMkLst>
        </pc:spChg>
        <pc:spChg chg="mod ord">
          <ac:chgData name="Sajid Siraj" userId="399640fe-4675-4f66-8d74-c795deb4bc95" providerId="ADAL" clId="{BE378779-35C2-4576-8E4A-D313FEA29C5D}" dt="2025-06-10T11:10:48.483" v="1766"/>
          <ac:spMkLst>
            <pc:docMk/>
            <pc:sldMk cId="549620130" sldId="266"/>
            <ac:spMk id="5" creationId="{F9572628-447D-4777-C7A3-53A166E14973}"/>
          </ac:spMkLst>
        </pc:spChg>
      </pc:sldChg>
      <pc:sldChg chg="del">
        <pc:chgData name="Sajid Siraj" userId="399640fe-4675-4f66-8d74-c795deb4bc95" providerId="ADAL" clId="{BE378779-35C2-4576-8E4A-D313FEA29C5D}" dt="2025-06-07T21:53:02.790" v="6" actId="47"/>
        <pc:sldMkLst>
          <pc:docMk/>
          <pc:sldMk cId="2095399179" sldId="267"/>
        </pc:sldMkLst>
      </pc:sldChg>
      <pc:sldChg chg="modSp mod modClrScheme chgLayout">
        <pc:chgData name="Sajid Siraj" userId="399640fe-4675-4f66-8d74-c795deb4bc95" providerId="ADAL" clId="{BE378779-35C2-4576-8E4A-D313FEA29C5D}" dt="2025-06-10T11:34:51.661" v="2503" actId="1036"/>
        <pc:sldMkLst>
          <pc:docMk/>
          <pc:sldMk cId="3963163542" sldId="268"/>
        </pc:sldMkLst>
        <pc:spChg chg="mod ord">
          <ac:chgData name="Sajid Siraj" userId="399640fe-4675-4f66-8d74-c795deb4bc95" providerId="ADAL" clId="{BE378779-35C2-4576-8E4A-D313FEA29C5D}" dt="2025-06-10T11:34:51.661" v="2503" actId="1036"/>
          <ac:spMkLst>
            <pc:docMk/>
            <pc:sldMk cId="3963163542" sldId="268"/>
            <ac:spMk id="2" creationId="{A0845DA0-D5E1-C1C0-5723-F4DD5DDE6948}"/>
          </ac:spMkLst>
        </pc:spChg>
        <pc:spChg chg="mod ord">
          <ac:chgData name="Sajid Siraj" userId="399640fe-4675-4f66-8d74-c795deb4bc95" providerId="ADAL" clId="{BE378779-35C2-4576-8E4A-D313FEA29C5D}" dt="2025-06-10T11:34:51.661" v="2503" actId="1036"/>
          <ac:spMkLst>
            <pc:docMk/>
            <pc:sldMk cId="3963163542" sldId="268"/>
            <ac:spMk id="3" creationId="{FB65023A-2B19-91CE-C136-46880D64DF4A}"/>
          </ac:spMkLst>
        </pc:spChg>
      </pc:sldChg>
      <pc:sldChg chg="addSp delSp modSp new mod ord modClrScheme chgLayout">
        <pc:chgData name="Sajid Siraj" userId="399640fe-4675-4f66-8d74-c795deb4bc95" providerId="ADAL" clId="{BE378779-35C2-4576-8E4A-D313FEA29C5D}" dt="2025-06-11T17:05:01.037" v="3948"/>
        <pc:sldMkLst>
          <pc:docMk/>
          <pc:sldMk cId="2256084535" sldId="270"/>
        </pc:sldMkLst>
        <pc:spChg chg="del mod ord">
          <ac:chgData name="Sajid Siraj" userId="399640fe-4675-4f66-8d74-c795deb4bc95" providerId="ADAL" clId="{BE378779-35C2-4576-8E4A-D313FEA29C5D}" dt="2025-06-07T21:53:13.838" v="8" actId="700"/>
          <ac:spMkLst>
            <pc:docMk/>
            <pc:sldMk cId="2256084535" sldId="270"/>
            <ac:spMk id="2" creationId="{7EB24473-45C0-861A-94F1-4B12756723C7}"/>
          </ac:spMkLst>
        </pc:spChg>
        <pc:spChg chg="del mod ord">
          <ac:chgData name="Sajid Siraj" userId="399640fe-4675-4f66-8d74-c795deb4bc95" providerId="ADAL" clId="{BE378779-35C2-4576-8E4A-D313FEA29C5D}" dt="2025-06-07T21:53:13.838" v="8" actId="700"/>
          <ac:spMkLst>
            <pc:docMk/>
            <pc:sldMk cId="2256084535" sldId="270"/>
            <ac:spMk id="3" creationId="{718C48F2-DA95-B714-7FB1-A104EFD11D0C}"/>
          </ac:spMkLst>
        </pc:spChg>
        <pc:spChg chg="add del mod ord">
          <ac:chgData name="Sajid Siraj" userId="399640fe-4675-4f66-8d74-c795deb4bc95" providerId="ADAL" clId="{BE378779-35C2-4576-8E4A-D313FEA29C5D}" dt="2025-06-11T17:01:17.957" v="3903" actId="700"/>
          <ac:spMkLst>
            <pc:docMk/>
            <pc:sldMk cId="2256084535" sldId="270"/>
            <ac:spMk id="4" creationId="{7F6C5D7A-1793-D3B5-38E1-BBFDA2264836}"/>
          </ac:spMkLst>
        </pc:spChg>
        <pc:spChg chg="add del mod ord">
          <ac:chgData name="Sajid Siraj" userId="399640fe-4675-4f66-8d74-c795deb4bc95" providerId="ADAL" clId="{BE378779-35C2-4576-8E4A-D313FEA29C5D}" dt="2025-06-11T17:04:15.098" v="3945" actId="1076"/>
          <ac:spMkLst>
            <pc:docMk/>
            <pc:sldMk cId="2256084535" sldId="270"/>
            <ac:spMk id="5" creationId="{0B169537-808A-97BF-15D0-ABE78B0DF110}"/>
          </ac:spMkLst>
        </pc:spChg>
        <pc:spChg chg="add del mod">
          <ac:chgData name="Sajid Siraj" userId="399640fe-4675-4f66-8d74-c795deb4bc95" providerId="ADAL" clId="{BE378779-35C2-4576-8E4A-D313FEA29C5D}" dt="2025-06-11T17:01:29.704" v="3906" actId="26606"/>
          <ac:spMkLst>
            <pc:docMk/>
            <pc:sldMk cId="2256084535" sldId="270"/>
            <ac:spMk id="11" creationId="{22764ED7-0D2E-B9AC-830D-6B770DD777F8}"/>
          </ac:spMkLst>
        </pc:spChg>
        <pc:graphicFrameChg chg="add del mod">
          <ac:chgData name="Sajid Siraj" userId="399640fe-4675-4f66-8d74-c795deb4bc95" providerId="ADAL" clId="{BE378779-35C2-4576-8E4A-D313FEA29C5D}" dt="2025-06-11T17:01:29.704" v="3906" actId="26606"/>
          <ac:graphicFrameMkLst>
            <pc:docMk/>
            <pc:sldMk cId="2256084535" sldId="270"/>
            <ac:graphicFrameMk id="7" creationId="{A22D84A8-97B9-796F-0FB7-C42A8A7DF34C}"/>
          </ac:graphicFrameMkLst>
        </pc:graphicFrameChg>
        <pc:picChg chg="add mod">
          <ac:chgData name="Sajid Siraj" userId="399640fe-4675-4f66-8d74-c795deb4bc95" providerId="ADAL" clId="{BE378779-35C2-4576-8E4A-D313FEA29C5D}" dt="2025-06-11T17:05:01.037" v="3948"/>
          <ac:picMkLst>
            <pc:docMk/>
            <pc:sldMk cId="2256084535" sldId="270"/>
            <ac:picMk id="2" creationId="{0D6C4A30-0D82-90C1-35A9-E3A9973F2934}"/>
          </ac:picMkLst>
        </pc:picChg>
      </pc:sldChg>
      <pc:sldChg chg="addSp delSp modSp new del mod ord modClrScheme chgLayout">
        <pc:chgData name="Sajid Siraj" userId="399640fe-4675-4f66-8d74-c795deb4bc95" providerId="ADAL" clId="{BE378779-35C2-4576-8E4A-D313FEA29C5D}" dt="2025-06-07T21:53:02.774" v="5" actId="47"/>
        <pc:sldMkLst>
          <pc:docMk/>
          <pc:sldMk cId="2277590251" sldId="270"/>
        </pc:sldMkLst>
        <pc:spChg chg="del">
          <ac:chgData name="Sajid Siraj" userId="399640fe-4675-4f66-8d74-c795deb4bc95" providerId="ADAL" clId="{BE378779-35C2-4576-8E4A-D313FEA29C5D}" dt="2025-06-07T21:52:39.599" v="1" actId="700"/>
          <ac:spMkLst>
            <pc:docMk/>
            <pc:sldMk cId="2277590251" sldId="270"/>
            <ac:spMk id="2" creationId="{C7133BDF-2A19-24CD-25E4-6E905445EE1B}"/>
          </ac:spMkLst>
        </pc:spChg>
        <pc:spChg chg="del">
          <ac:chgData name="Sajid Siraj" userId="399640fe-4675-4f66-8d74-c795deb4bc95" providerId="ADAL" clId="{BE378779-35C2-4576-8E4A-D313FEA29C5D}" dt="2025-06-07T21:52:39.599" v="1" actId="700"/>
          <ac:spMkLst>
            <pc:docMk/>
            <pc:sldMk cId="2277590251" sldId="270"/>
            <ac:spMk id="3" creationId="{91D4C4C8-6DAB-3199-23C0-14E1B141C220}"/>
          </ac:spMkLst>
        </pc:spChg>
        <pc:spChg chg="add mod">
          <ac:chgData name="Sajid Siraj" userId="399640fe-4675-4f66-8d74-c795deb4bc95" providerId="ADAL" clId="{BE378779-35C2-4576-8E4A-D313FEA29C5D}" dt="2025-06-07T21:52:45.746" v="2" actId="26606"/>
          <ac:spMkLst>
            <pc:docMk/>
            <pc:sldMk cId="2277590251" sldId="270"/>
            <ac:spMk id="6" creationId="{EB48DE9D-A4A2-07A1-8A74-676153B4D1B9}"/>
          </ac:spMkLst>
        </pc:spChg>
        <pc:spChg chg="add mod">
          <ac:chgData name="Sajid Siraj" userId="399640fe-4675-4f66-8d74-c795deb4bc95" providerId="ADAL" clId="{BE378779-35C2-4576-8E4A-D313FEA29C5D}" dt="2025-06-07T21:52:45.746" v="2" actId="26606"/>
          <ac:spMkLst>
            <pc:docMk/>
            <pc:sldMk cId="2277590251" sldId="270"/>
            <ac:spMk id="8" creationId="{D2F0E460-01F9-8667-DE0F-73C19A1CFE00}"/>
          </ac:spMkLst>
        </pc:spChg>
      </pc:sldChg>
      <pc:sldChg chg="addSp delSp modSp add mod">
        <pc:chgData name="Sajid Siraj" userId="399640fe-4675-4f66-8d74-c795deb4bc95" providerId="ADAL" clId="{BE378779-35C2-4576-8E4A-D313FEA29C5D}" dt="2025-06-10T11:38:10.973" v="2568" actId="1035"/>
        <pc:sldMkLst>
          <pc:docMk/>
          <pc:sldMk cId="3836931799" sldId="271"/>
        </pc:sldMkLst>
        <pc:spChg chg="del mod">
          <ac:chgData name="Sajid Siraj" userId="399640fe-4675-4f66-8d74-c795deb4bc95" providerId="ADAL" clId="{BE378779-35C2-4576-8E4A-D313FEA29C5D}" dt="2025-06-10T11:05:10.176" v="1534" actId="478"/>
          <ac:spMkLst>
            <pc:docMk/>
            <pc:sldMk cId="3836931799" sldId="271"/>
            <ac:spMk id="2" creationId="{60F72326-33EF-9152-D357-63F99943013B}"/>
          </ac:spMkLst>
        </pc:spChg>
        <pc:spChg chg="mod">
          <ac:chgData name="Sajid Siraj" userId="399640fe-4675-4f66-8d74-c795deb4bc95" providerId="ADAL" clId="{BE378779-35C2-4576-8E4A-D313FEA29C5D}" dt="2025-06-10T11:06:16.706" v="1606" actId="1035"/>
          <ac:spMkLst>
            <pc:docMk/>
            <pc:sldMk cId="3836931799" sldId="271"/>
            <ac:spMk id="3" creationId="{84DCC780-4FA7-3F13-D026-73AE7088A77D}"/>
          </ac:spMkLst>
        </pc:spChg>
        <pc:spChg chg="add del">
          <ac:chgData name="Sajid Siraj" userId="399640fe-4675-4f66-8d74-c795deb4bc95" providerId="ADAL" clId="{BE378779-35C2-4576-8E4A-D313FEA29C5D}" dt="2025-06-10T10:45:01.488" v="704" actId="22"/>
          <ac:spMkLst>
            <pc:docMk/>
            <pc:sldMk cId="3836931799" sldId="271"/>
            <ac:spMk id="6" creationId="{4397526E-36DF-4E8F-809D-5C219E62907C}"/>
          </ac:spMkLst>
        </pc:spChg>
        <pc:spChg chg="del">
          <ac:chgData name="Sajid Siraj" userId="399640fe-4675-4f66-8d74-c795deb4bc95" providerId="ADAL" clId="{BE378779-35C2-4576-8E4A-D313FEA29C5D}" dt="2025-06-10T10:46:12.486" v="710" actId="478"/>
          <ac:spMkLst>
            <pc:docMk/>
            <pc:sldMk cId="3836931799" sldId="271"/>
            <ac:spMk id="10" creationId="{BDD4AB2E-3238-7340-D67D-5145FFE0456F}"/>
          </ac:spMkLst>
        </pc:spChg>
        <pc:spChg chg="add mod">
          <ac:chgData name="Sajid Siraj" userId="399640fe-4675-4f66-8d74-c795deb4bc95" providerId="ADAL" clId="{BE378779-35C2-4576-8E4A-D313FEA29C5D}" dt="2025-06-10T10:50:16.784" v="986" actId="403"/>
          <ac:spMkLst>
            <pc:docMk/>
            <pc:sldMk cId="3836931799" sldId="271"/>
            <ac:spMk id="11" creationId="{5C5FE0DE-54E9-5E49-BB80-B1780DAD6E28}"/>
          </ac:spMkLst>
        </pc:spChg>
        <pc:spChg chg="add del mod">
          <ac:chgData name="Sajid Siraj" userId="399640fe-4675-4f66-8d74-c795deb4bc95" providerId="ADAL" clId="{BE378779-35C2-4576-8E4A-D313FEA29C5D}" dt="2025-06-10T11:05:13.021" v="1535" actId="478"/>
          <ac:spMkLst>
            <pc:docMk/>
            <pc:sldMk cId="3836931799" sldId="271"/>
            <ac:spMk id="16" creationId="{1BA46A66-C96A-A709-85FD-58B20A32BEAF}"/>
          </ac:spMkLst>
        </pc:spChg>
        <pc:picChg chg="del">
          <ac:chgData name="Sajid Siraj" userId="399640fe-4675-4f66-8d74-c795deb4bc95" providerId="ADAL" clId="{BE378779-35C2-4576-8E4A-D313FEA29C5D}" dt="2025-06-10T10:46:10.134" v="709" actId="478"/>
          <ac:picMkLst>
            <pc:docMk/>
            <pc:sldMk cId="3836931799" sldId="271"/>
            <ac:picMk id="5" creationId="{E3F27A32-E2B0-AF14-3A80-08A075DECC6E}"/>
          </ac:picMkLst>
        </pc:picChg>
        <pc:picChg chg="add mod">
          <ac:chgData name="Sajid Siraj" userId="399640fe-4675-4f66-8d74-c795deb4bc95" providerId="ADAL" clId="{BE378779-35C2-4576-8E4A-D313FEA29C5D}" dt="2025-06-10T11:38:10.973" v="2568" actId="1035"/>
          <ac:picMkLst>
            <pc:docMk/>
            <pc:sldMk cId="3836931799" sldId="271"/>
            <ac:picMk id="8" creationId="{C12722E8-0785-2F29-5490-95AA4FA59376}"/>
          </ac:picMkLst>
        </pc:picChg>
        <pc:picChg chg="add mod">
          <ac:chgData name="Sajid Siraj" userId="399640fe-4675-4f66-8d74-c795deb4bc95" providerId="ADAL" clId="{BE378779-35C2-4576-8E4A-D313FEA29C5D}" dt="2025-06-10T11:04:05.262" v="1476" actId="1076"/>
          <ac:picMkLst>
            <pc:docMk/>
            <pc:sldMk cId="3836931799" sldId="271"/>
            <ac:picMk id="12" creationId="{9CA5C23C-EB53-B60F-BAC3-BE2DD3E10F19}"/>
          </ac:picMkLst>
        </pc:picChg>
        <pc:picChg chg="add del mod">
          <ac:chgData name="Sajid Siraj" userId="399640fe-4675-4f66-8d74-c795deb4bc95" providerId="ADAL" clId="{BE378779-35C2-4576-8E4A-D313FEA29C5D}" dt="2025-06-10T11:02:53.370" v="1435" actId="21"/>
          <ac:picMkLst>
            <pc:docMk/>
            <pc:sldMk cId="3836931799" sldId="271"/>
            <ac:picMk id="13" creationId="{E04451E0-ABA0-D48B-BFED-BD06BDC3E1A0}"/>
          </ac:picMkLst>
        </pc:picChg>
        <pc:picChg chg="add del mod">
          <ac:chgData name="Sajid Siraj" userId="399640fe-4675-4f66-8d74-c795deb4bc95" providerId="ADAL" clId="{BE378779-35C2-4576-8E4A-D313FEA29C5D}" dt="2025-06-10T11:02:53.370" v="1435" actId="21"/>
          <ac:picMkLst>
            <pc:docMk/>
            <pc:sldMk cId="3836931799" sldId="271"/>
            <ac:picMk id="14" creationId="{93FCAEB6-8F57-7C6F-A0DC-6875D90DF347}"/>
          </ac:picMkLst>
        </pc:picChg>
      </pc:sldChg>
      <pc:sldChg chg="addSp delSp modSp add mod">
        <pc:chgData name="Sajid Siraj" userId="399640fe-4675-4f66-8d74-c795deb4bc95" providerId="ADAL" clId="{BE378779-35C2-4576-8E4A-D313FEA29C5D}" dt="2025-06-10T11:38:01.428" v="2556" actId="1036"/>
        <pc:sldMkLst>
          <pc:docMk/>
          <pc:sldMk cId="3164299662" sldId="272"/>
        </pc:sldMkLst>
        <pc:spChg chg="del mod">
          <ac:chgData name="Sajid Siraj" userId="399640fe-4675-4f66-8d74-c795deb4bc95" providerId="ADAL" clId="{BE378779-35C2-4576-8E4A-D313FEA29C5D}" dt="2025-06-10T11:05:31.690" v="1546" actId="478"/>
          <ac:spMkLst>
            <pc:docMk/>
            <pc:sldMk cId="3164299662" sldId="272"/>
            <ac:spMk id="2" creationId="{60F72326-33EF-9152-D357-63F99943013B}"/>
          </ac:spMkLst>
        </pc:spChg>
        <pc:spChg chg="add del mod">
          <ac:chgData name="Sajid Siraj" userId="399640fe-4675-4f66-8d74-c795deb4bc95" providerId="ADAL" clId="{BE378779-35C2-4576-8E4A-D313FEA29C5D}" dt="2025-06-10T11:06:43.609" v="1627" actId="20577"/>
          <ac:spMkLst>
            <pc:docMk/>
            <pc:sldMk cId="3164299662" sldId="272"/>
            <ac:spMk id="3" creationId="{84DCC780-4FA7-3F13-D026-73AE7088A77D}"/>
          </ac:spMkLst>
        </pc:spChg>
        <pc:spChg chg="del">
          <ac:chgData name="Sajid Siraj" userId="399640fe-4675-4f66-8d74-c795deb4bc95" providerId="ADAL" clId="{BE378779-35C2-4576-8E4A-D313FEA29C5D}" dt="2025-06-10T10:54:31.115" v="1054" actId="478"/>
          <ac:spMkLst>
            <pc:docMk/>
            <pc:sldMk cId="3164299662" sldId="272"/>
            <ac:spMk id="10" creationId="{BDD4AB2E-3238-7340-D67D-5145FFE0456F}"/>
          </ac:spMkLst>
        </pc:spChg>
        <pc:spChg chg="add del mod">
          <ac:chgData name="Sajid Siraj" userId="399640fe-4675-4f66-8d74-c795deb4bc95" providerId="ADAL" clId="{BE378779-35C2-4576-8E4A-D313FEA29C5D}" dt="2025-06-10T10:54:51.983" v="1068" actId="478"/>
          <ac:spMkLst>
            <pc:docMk/>
            <pc:sldMk cId="3164299662" sldId="272"/>
            <ac:spMk id="11" creationId="{4662284B-52FF-F9D9-679F-9371CEED599E}"/>
          </ac:spMkLst>
        </pc:spChg>
        <pc:spChg chg="add mod">
          <ac:chgData name="Sajid Siraj" userId="399640fe-4675-4f66-8d74-c795deb4bc95" providerId="ADAL" clId="{BE378779-35C2-4576-8E4A-D313FEA29C5D}" dt="2025-06-10T10:55:59.269" v="1149" actId="14100"/>
          <ac:spMkLst>
            <pc:docMk/>
            <pc:sldMk cId="3164299662" sldId="272"/>
            <ac:spMk id="12" creationId="{1A501643-B0ED-A66D-65B8-5A7BF10348FF}"/>
          </ac:spMkLst>
        </pc:spChg>
        <pc:spChg chg="add del mod">
          <ac:chgData name="Sajid Siraj" userId="399640fe-4675-4f66-8d74-c795deb4bc95" providerId="ADAL" clId="{BE378779-35C2-4576-8E4A-D313FEA29C5D}" dt="2025-06-10T11:04:57.856" v="1530" actId="478"/>
          <ac:spMkLst>
            <pc:docMk/>
            <pc:sldMk cId="3164299662" sldId="272"/>
            <ac:spMk id="16" creationId="{B9CE069E-CA82-1029-2F7F-4E34C1AC8D70}"/>
          </ac:spMkLst>
        </pc:spChg>
        <pc:spChg chg="add del mod">
          <ac:chgData name="Sajid Siraj" userId="399640fe-4675-4f66-8d74-c795deb4bc95" providerId="ADAL" clId="{BE378779-35C2-4576-8E4A-D313FEA29C5D}" dt="2025-06-10T11:05:33.037" v="1547" actId="478"/>
          <ac:spMkLst>
            <pc:docMk/>
            <pc:sldMk cId="3164299662" sldId="272"/>
            <ac:spMk id="18" creationId="{770F0F25-72D2-4D0C-D5EA-A294D0E4A2FD}"/>
          </ac:spMkLst>
        </pc:spChg>
        <pc:picChg chg="del">
          <ac:chgData name="Sajid Siraj" userId="399640fe-4675-4f66-8d74-c795deb4bc95" providerId="ADAL" clId="{BE378779-35C2-4576-8E4A-D313FEA29C5D}" dt="2025-06-10T10:52:17.182" v="987" actId="478"/>
          <ac:picMkLst>
            <pc:docMk/>
            <pc:sldMk cId="3164299662" sldId="272"/>
            <ac:picMk id="5" creationId="{E3F27A32-E2B0-AF14-3A80-08A075DECC6E}"/>
          </ac:picMkLst>
        </pc:picChg>
        <pc:picChg chg="add del mod">
          <ac:chgData name="Sajid Siraj" userId="399640fe-4675-4f66-8d74-c795deb4bc95" providerId="ADAL" clId="{BE378779-35C2-4576-8E4A-D313FEA29C5D}" dt="2025-06-10T10:52:54.340" v="991" actId="478"/>
          <ac:picMkLst>
            <pc:docMk/>
            <pc:sldMk cId="3164299662" sldId="272"/>
            <ac:picMk id="6" creationId="{B69DC3B0-C227-184B-042F-E7E7FD30D5B6}"/>
          </ac:picMkLst>
        </pc:picChg>
        <pc:picChg chg="add mod">
          <ac:chgData name="Sajid Siraj" userId="399640fe-4675-4f66-8d74-c795deb4bc95" providerId="ADAL" clId="{BE378779-35C2-4576-8E4A-D313FEA29C5D}" dt="2025-06-10T11:38:01.428" v="2556" actId="1036"/>
          <ac:picMkLst>
            <pc:docMk/>
            <pc:sldMk cId="3164299662" sldId="272"/>
            <ac:picMk id="8" creationId="{64688736-B328-D3C4-7314-6A85B51F8223}"/>
          </ac:picMkLst>
        </pc:picChg>
        <pc:picChg chg="add del mod">
          <ac:chgData name="Sajid Siraj" userId="399640fe-4675-4f66-8d74-c795deb4bc95" providerId="ADAL" clId="{BE378779-35C2-4576-8E4A-D313FEA29C5D}" dt="2025-06-10T11:03:11.834" v="1451" actId="21"/>
          <ac:picMkLst>
            <pc:docMk/>
            <pc:sldMk cId="3164299662" sldId="272"/>
            <ac:picMk id="13" creationId="{E04451E0-ABA0-D48B-BFED-BD06BDC3E1A0}"/>
          </ac:picMkLst>
        </pc:picChg>
        <pc:picChg chg="add mod">
          <ac:chgData name="Sajid Siraj" userId="399640fe-4675-4f66-8d74-c795deb4bc95" providerId="ADAL" clId="{BE378779-35C2-4576-8E4A-D313FEA29C5D}" dt="2025-06-10T11:05:04.733" v="1533" actId="1076"/>
          <ac:picMkLst>
            <pc:docMk/>
            <pc:sldMk cId="3164299662" sldId="272"/>
            <ac:picMk id="14" creationId="{93FCAEB6-8F57-7C6F-A0DC-6875D90DF347}"/>
          </ac:picMkLst>
        </pc:picChg>
      </pc:sldChg>
      <pc:sldChg chg="addSp delSp modSp add mod">
        <pc:chgData name="Sajid Siraj" userId="399640fe-4675-4f66-8d74-c795deb4bc95" providerId="ADAL" clId="{BE378779-35C2-4576-8E4A-D313FEA29C5D}" dt="2025-06-10T11:38:22.860" v="2569" actId="1440"/>
        <pc:sldMkLst>
          <pc:docMk/>
          <pc:sldMk cId="2137707264" sldId="273"/>
        </pc:sldMkLst>
        <pc:spChg chg="del mod">
          <ac:chgData name="Sajid Siraj" userId="399640fe-4675-4f66-8d74-c795deb4bc95" providerId="ADAL" clId="{BE378779-35C2-4576-8E4A-D313FEA29C5D}" dt="2025-06-10T11:06:58.726" v="1629" actId="478"/>
          <ac:spMkLst>
            <pc:docMk/>
            <pc:sldMk cId="2137707264" sldId="273"/>
            <ac:spMk id="2" creationId="{60F72326-33EF-9152-D357-63F99943013B}"/>
          </ac:spMkLst>
        </pc:spChg>
        <pc:spChg chg="mod">
          <ac:chgData name="Sajid Siraj" userId="399640fe-4675-4f66-8d74-c795deb4bc95" providerId="ADAL" clId="{BE378779-35C2-4576-8E4A-D313FEA29C5D}" dt="2025-06-10T11:07:59.785" v="1695" actId="20577"/>
          <ac:spMkLst>
            <pc:docMk/>
            <pc:sldMk cId="2137707264" sldId="273"/>
            <ac:spMk id="3" creationId="{84DCC780-4FA7-3F13-D026-73AE7088A77D}"/>
          </ac:spMkLst>
        </pc:spChg>
        <pc:spChg chg="mod">
          <ac:chgData name="Sajid Siraj" userId="399640fe-4675-4f66-8d74-c795deb4bc95" providerId="ADAL" clId="{BE378779-35C2-4576-8E4A-D313FEA29C5D}" dt="2025-06-10T11:00:07.010" v="1351" actId="113"/>
          <ac:spMkLst>
            <pc:docMk/>
            <pc:sldMk cId="2137707264" sldId="273"/>
            <ac:spMk id="10" creationId="{BDD4AB2E-3238-7340-D67D-5145FFE0456F}"/>
          </ac:spMkLst>
        </pc:spChg>
        <pc:picChg chg="del">
          <ac:chgData name="Sajid Siraj" userId="399640fe-4675-4f66-8d74-c795deb4bc95" providerId="ADAL" clId="{BE378779-35C2-4576-8E4A-D313FEA29C5D}" dt="2025-06-10T10:58:16.651" v="1163" actId="478"/>
          <ac:picMkLst>
            <pc:docMk/>
            <pc:sldMk cId="2137707264" sldId="273"/>
            <ac:picMk id="5" creationId="{E3F27A32-E2B0-AF14-3A80-08A075DECC6E}"/>
          </ac:picMkLst>
        </pc:picChg>
        <pc:picChg chg="add mod">
          <ac:chgData name="Sajid Siraj" userId="399640fe-4675-4f66-8d74-c795deb4bc95" providerId="ADAL" clId="{BE378779-35C2-4576-8E4A-D313FEA29C5D}" dt="2025-06-10T11:38:22.860" v="2569" actId="1440"/>
          <ac:picMkLst>
            <pc:docMk/>
            <pc:sldMk cId="2137707264" sldId="273"/>
            <ac:picMk id="6" creationId="{1250FA3B-45ED-2817-A7B7-1B36E2D51517}"/>
          </ac:picMkLst>
        </pc:picChg>
        <pc:picChg chg="add mod">
          <ac:chgData name="Sajid Siraj" userId="399640fe-4675-4f66-8d74-c795deb4bc95" providerId="ADAL" clId="{BE378779-35C2-4576-8E4A-D313FEA29C5D}" dt="2025-06-10T11:08:45.298" v="1700" actId="14100"/>
          <ac:picMkLst>
            <pc:docMk/>
            <pc:sldMk cId="2137707264" sldId="273"/>
            <ac:picMk id="7" creationId="{D672D196-F623-724A-DE2D-1A96FBE4F201}"/>
          </ac:picMkLst>
        </pc:picChg>
        <pc:picChg chg="add del">
          <ac:chgData name="Sajid Siraj" userId="399640fe-4675-4f66-8d74-c795deb4bc95" providerId="ADAL" clId="{BE378779-35C2-4576-8E4A-D313FEA29C5D}" dt="2025-06-10T10:57:56.868" v="1162" actId="478"/>
          <ac:picMkLst>
            <pc:docMk/>
            <pc:sldMk cId="2137707264" sldId="273"/>
            <ac:picMk id="1026" creationId="{26453CDF-FFB7-ADA2-08EB-7C3190FB890A}"/>
          </ac:picMkLst>
        </pc:picChg>
      </pc:sldChg>
      <pc:sldChg chg="addSp delSp modSp new mod modClrScheme chgLayout">
        <pc:chgData name="Sajid Siraj" userId="399640fe-4675-4f66-8d74-c795deb4bc95" providerId="ADAL" clId="{BE378779-35C2-4576-8E4A-D313FEA29C5D}" dt="2025-06-10T10:25:01.788" v="392" actId="27636"/>
        <pc:sldMkLst>
          <pc:docMk/>
          <pc:sldMk cId="2674471837" sldId="274"/>
        </pc:sldMkLst>
        <pc:spChg chg="del mod ord">
          <ac:chgData name="Sajid Siraj" userId="399640fe-4675-4f66-8d74-c795deb4bc95" providerId="ADAL" clId="{BE378779-35C2-4576-8E4A-D313FEA29C5D}" dt="2025-06-10T10:25:00.638" v="390" actId="700"/>
          <ac:spMkLst>
            <pc:docMk/>
            <pc:sldMk cId="2674471837" sldId="274"/>
            <ac:spMk id="2" creationId="{A28D4CC7-A674-99FD-036A-1AAECEF0FEC4}"/>
          </ac:spMkLst>
        </pc:spChg>
        <pc:spChg chg="del mod ord">
          <ac:chgData name="Sajid Siraj" userId="399640fe-4675-4f66-8d74-c795deb4bc95" providerId="ADAL" clId="{BE378779-35C2-4576-8E4A-D313FEA29C5D}" dt="2025-06-10T10:25:00.638" v="390" actId="700"/>
          <ac:spMkLst>
            <pc:docMk/>
            <pc:sldMk cId="2674471837" sldId="274"/>
            <ac:spMk id="3" creationId="{43C38ADD-CA7B-8DC3-E567-038049A90779}"/>
          </ac:spMkLst>
        </pc:spChg>
        <pc:spChg chg="add mod ord">
          <ac:chgData name="Sajid Siraj" userId="399640fe-4675-4f66-8d74-c795deb4bc95" providerId="ADAL" clId="{BE378779-35C2-4576-8E4A-D313FEA29C5D}" dt="2025-06-10T10:25:00.638" v="390" actId="700"/>
          <ac:spMkLst>
            <pc:docMk/>
            <pc:sldMk cId="2674471837" sldId="274"/>
            <ac:spMk id="4" creationId="{9B84EA09-C2A2-41CE-1C4E-FC0945B0840B}"/>
          </ac:spMkLst>
        </pc:spChg>
        <pc:spChg chg="add mod ord">
          <ac:chgData name="Sajid Siraj" userId="399640fe-4675-4f66-8d74-c795deb4bc95" providerId="ADAL" clId="{BE378779-35C2-4576-8E4A-D313FEA29C5D}" dt="2025-06-10T10:25:01.788" v="392" actId="27636"/>
          <ac:spMkLst>
            <pc:docMk/>
            <pc:sldMk cId="2674471837" sldId="274"/>
            <ac:spMk id="5" creationId="{B014C949-873F-72C5-6F28-378DA80A9EC6}"/>
          </ac:spMkLst>
        </pc:spChg>
      </pc:sldChg>
      <pc:sldChg chg="new">
        <pc:chgData name="Sajid Siraj" userId="399640fe-4675-4f66-8d74-c795deb4bc95" providerId="ADAL" clId="{BE378779-35C2-4576-8E4A-D313FEA29C5D}" dt="2025-06-10T10:25:08.402" v="393" actId="680"/>
        <pc:sldMkLst>
          <pc:docMk/>
          <pc:sldMk cId="932511644" sldId="275"/>
        </pc:sldMkLst>
      </pc:sldChg>
      <pc:sldChg chg="modSp add mod modClrScheme chgLayout">
        <pc:chgData name="Sajid Siraj" userId="399640fe-4675-4f66-8d74-c795deb4bc95" providerId="ADAL" clId="{BE378779-35C2-4576-8E4A-D313FEA29C5D}" dt="2025-06-10T11:44:36.811" v="2654" actId="700"/>
        <pc:sldMkLst>
          <pc:docMk/>
          <pc:sldMk cId="1064965148" sldId="276"/>
        </pc:sldMkLst>
        <pc:spChg chg="mod ord">
          <ac:chgData name="Sajid Siraj" userId="399640fe-4675-4f66-8d74-c795deb4bc95" providerId="ADAL" clId="{BE378779-35C2-4576-8E4A-D313FEA29C5D}" dt="2025-06-10T11:44:36.811" v="2654" actId="700"/>
          <ac:spMkLst>
            <pc:docMk/>
            <pc:sldMk cId="1064965148" sldId="276"/>
            <ac:spMk id="4" creationId="{CC4860CC-FA44-1AE3-394E-6F821A17DF47}"/>
          </ac:spMkLst>
        </pc:spChg>
        <pc:spChg chg="mod ord">
          <ac:chgData name="Sajid Siraj" userId="399640fe-4675-4f66-8d74-c795deb4bc95" providerId="ADAL" clId="{BE378779-35C2-4576-8E4A-D313FEA29C5D}" dt="2025-06-10T11:44:36.811" v="2654" actId="700"/>
          <ac:spMkLst>
            <pc:docMk/>
            <pc:sldMk cId="1064965148" sldId="276"/>
            <ac:spMk id="5" creationId="{F9572628-447D-4777-C7A3-53A166E14973}"/>
          </ac:spMkLst>
        </pc:spChg>
      </pc:sldChg>
      <pc:sldChg chg="addSp delSp modSp new mod modClrScheme chgLayout">
        <pc:chgData name="Sajid Siraj" userId="399640fe-4675-4f66-8d74-c795deb4bc95" providerId="ADAL" clId="{BE378779-35C2-4576-8E4A-D313FEA29C5D}" dt="2025-06-12T10:21:49.320" v="4437" actId="13926"/>
        <pc:sldMkLst>
          <pc:docMk/>
          <pc:sldMk cId="1268556325" sldId="277"/>
        </pc:sldMkLst>
        <pc:spChg chg="del mod ord">
          <ac:chgData name="Sajid Siraj" userId="399640fe-4675-4f66-8d74-c795deb4bc95" providerId="ADAL" clId="{BE378779-35C2-4576-8E4A-D313FEA29C5D}" dt="2025-06-10T10:29:37.603" v="450" actId="700"/>
          <ac:spMkLst>
            <pc:docMk/>
            <pc:sldMk cId="1268556325" sldId="277"/>
            <ac:spMk id="2" creationId="{6F75B7EB-1387-CB9B-4670-38D8AA54AEB9}"/>
          </ac:spMkLst>
        </pc:spChg>
        <pc:spChg chg="del mod ord">
          <ac:chgData name="Sajid Siraj" userId="399640fe-4675-4f66-8d74-c795deb4bc95" providerId="ADAL" clId="{BE378779-35C2-4576-8E4A-D313FEA29C5D}" dt="2025-06-10T10:29:37.603" v="450" actId="700"/>
          <ac:spMkLst>
            <pc:docMk/>
            <pc:sldMk cId="1268556325" sldId="277"/>
            <ac:spMk id="3" creationId="{DA1A6744-703F-1183-BCC9-5641DBC807AD}"/>
          </ac:spMkLst>
        </pc:spChg>
        <pc:spChg chg="add mod ord">
          <ac:chgData name="Sajid Siraj" userId="399640fe-4675-4f66-8d74-c795deb4bc95" providerId="ADAL" clId="{BE378779-35C2-4576-8E4A-D313FEA29C5D}" dt="2025-06-10T11:09:53.819" v="1755" actId="20577"/>
          <ac:spMkLst>
            <pc:docMk/>
            <pc:sldMk cId="1268556325" sldId="277"/>
            <ac:spMk id="4" creationId="{CFA3D8C9-32A6-9DFE-5C5E-4E21D7F745A5}"/>
          </ac:spMkLst>
        </pc:spChg>
        <pc:spChg chg="add mod ord">
          <ac:chgData name="Sajid Siraj" userId="399640fe-4675-4f66-8d74-c795deb4bc95" providerId="ADAL" clId="{BE378779-35C2-4576-8E4A-D313FEA29C5D}" dt="2025-06-12T10:21:49.320" v="4437" actId="13926"/>
          <ac:spMkLst>
            <pc:docMk/>
            <pc:sldMk cId="1268556325" sldId="277"/>
            <ac:spMk id="5" creationId="{77F81CCC-0F3F-418E-4B80-CBD6E0E8CC94}"/>
          </ac:spMkLst>
        </pc:spChg>
      </pc:sldChg>
      <pc:sldChg chg="modSp new mod">
        <pc:chgData name="Sajid Siraj" userId="399640fe-4675-4f66-8d74-c795deb4bc95" providerId="ADAL" clId="{BE378779-35C2-4576-8E4A-D313FEA29C5D}" dt="2025-06-10T11:25:27.933" v="1959" actId="20577"/>
        <pc:sldMkLst>
          <pc:docMk/>
          <pc:sldMk cId="3489238105" sldId="278"/>
        </pc:sldMkLst>
        <pc:spChg chg="mod">
          <ac:chgData name="Sajid Siraj" userId="399640fe-4675-4f66-8d74-c795deb4bc95" providerId="ADAL" clId="{BE378779-35C2-4576-8E4A-D313FEA29C5D}" dt="2025-06-10T11:09:36.708" v="1719" actId="6549"/>
          <ac:spMkLst>
            <pc:docMk/>
            <pc:sldMk cId="3489238105" sldId="278"/>
            <ac:spMk id="2" creationId="{381AA2C1-3583-9EAF-C503-4A7B00287C10}"/>
          </ac:spMkLst>
        </pc:spChg>
        <pc:spChg chg="mod">
          <ac:chgData name="Sajid Siraj" userId="399640fe-4675-4f66-8d74-c795deb4bc95" providerId="ADAL" clId="{BE378779-35C2-4576-8E4A-D313FEA29C5D}" dt="2025-06-10T11:25:27.933" v="1959" actId="20577"/>
          <ac:spMkLst>
            <pc:docMk/>
            <pc:sldMk cId="3489238105" sldId="278"/>
            <ac:spMk id="3" creationId="{864E7427-812A-CA70-32B8-71FD4B62652E}"/>
          </ac:spMkLst>
        </pc:spChg>
      </pc:sldChg>
      <pc:sldChg chg="modSp add mod modClrScheme chgLayout">
        <pc:chgData name="Sajid Siraj" userId="399640fe-4675-4f66-8d74-c795deb4bc95" providerId="ADAL" clId="{BE378779-35C2-4576-8E4A-D313FEA29C5D}" dt="2025-06-10T11:28:12.842" v="2134" actId="6549"/>
        <pc:sldMkLst>
          <pc:docMk/>
          <pc:sldMk cId="2321193534" sldId="279"/>
        </pc:sldMkLst>
        <pc:spChg chg="mod ord">
          <ac:chgData name="Sajid Siraj" userId="399640fe-4675-4f66-8d74-c795deb4bc95" providerId="ADAL" clId="{BE378779-35C2-4576-8E4A-D313FEA29C5D}" dt="2025-06-10T11:26:50.539" v="1991" actId="20577"/>
          <ac:spMkLst>
            <pc:docMk/>
            <pc:sldMk cId="2321193534" sldId="279"/>
            <ac:spMk id="4" creationId="{CC4860CC-FA44-1AE3-394E-6F821A17DF47}"/>
          </ac:spMkLst>
        </pc:spChg>
        <pc:spChg chg="mod ord">
          <ac:chgData name="Sajid Siraj" userId="399640fe-4675-4f66-8d74-c795deb4bc95" providerId="ADAL" clId="{BE378779-35C2-4576-8E4A-D313FEA29C5D}" dt="2025-06-10T11:28:12.842" v="2134" actId="6549"/>
          <ac:spMkLst>
            <pc:docMk/>
            <pc:sldMk cId="2321193534" sldId="279"/>
            <ac:spMk id="5" creationId="{F9572628-447D-4777-C7A3-53A166E14973}"/>
          </ac:spMkLst>
        </pc:spChg>
      </pc:sldChg>
      <pc:sldChg chg="add">
        <pc:chgData name="Sajid Siraj" userId="399640fe-4675-4f66-8d74-c795deb4bc95" providerId="ADAL" clId="{BE378779-35C2-4576-8E4A-D313FEA29C5D}" dt="2025-06-10T10:30:23.514" v="500"/>
        <pc:sldMkLst>
          <pc:docMk/>
          <pc:sldMk cId="2861980486" sldId="280"/>
        </pc:sldMkLst>
      </pc:sldChg>
      <pc:sldChg chg="add">
        <pc:chgData name="Sajid Siraj" userId="399640fe-4675-4f66-8d74-c795deb4bc95" providerId="ADAL" clId="{BE378779-35C2-4576-8E4A-D313FEA29C5D}" dt="2025-06-10T10:30:26.284" v="501"/>
        <pc:sldMkLst>
          <pc:docMk/>
          <pc:sldMk cId="1262510655" sldId="281"/>
        </pc:sldMkLst>
      </pc:sldChg>
      <pc:sldChg chg="addSp delSp modSp add del mod ord modClrScheme chgLayout">
        <pc:chgData name="Sajid Siraj" userId="399640fe-4675-4f66-8d74-c795deb4bc95" providerId="ADAL" clId="{BE378779-35C2-4576-8E4A-D313FEA29C5D}" dt="2025-06-10T11:35:40.795" v="2516" actId="47"/>
        <pc:sldMkLst>
          <pc:docMk/>
          <pc:sldMk cId="441491547" sldId="282"/>
        </pc:sldMkLst>
        <pc:spChg chg="add del mod ord">
          <ac:chgData name="Sajid Siraj" userId="399640fe-4675-4f66-8d74-c795deb4bc95" providerId="ADAL" clId="{BE378779-35C2-4576-8E4A-D313FEA29C5D}" dt="2025-06-10T10:31:03.686" v="505" actId="700"/>
          <ac:spMkLst>
            <pc:docMk/>
            <pc:sldMk cId="441491547" sldId="282"/>
            <ac:spMk id="2" creationId="{961028A6-79EF-5267-CE6C-2A9B1C4F9922}"/>
          </ac:spMkLst>
        </pc:spChg>
        <pc:spChg chg="add del mod ord">
          <ac:chgData name="Sajid Siraj" userId="399640fe-4675-4f66-8d74-c795deb4bc95" providerId="ADAL" clId="{BE378779-35C2-4576-8E4A-D313FEA29C5D}" dt="2025-06-10T10:31:26.224" v="506" actId="700"/>
          <ac:spMkLst>
            <pc:docMk/>
            <pc:sldMk cId="441491547" sldId="282"/>
            <ac:spMk id="3" creationId="{3F4D9254-1CAB-B59C-5C24-63F5AE0E1E11}"/>
          </ac:spMkLst>
        </pc:spChg>
        <pc:spChg chg="del mod ord">
          <ac:chgData name="Sajid Siraj" userId="399640fe-4675-4f66-8d74-c795deb4bc95" providerId="ADAL" clId="{BE378779-35C2-4576-8E4A-D313FEA29C5D}" dt="2025-06-10T10:30:47.160" v="504" actId="700"/>
          <ac:spMkLst>
            <pc:docMk/>
            <pc:sldMk cId="441491547" sldId="282"/>
            <ac:spMk id="4" creationId="{CC4860CC-FA44-1AE3-394E-6F821A17DF47}"/>
          </ac:spMkLst>
        </pc:spChg>
        <pc:spChg chg="mod ord">
          <ac:chgData name="Sajid Siraj" userId="399640fe-4675-4f66-8d74-c795deb4bc95" providerId="ADAL" clId="{BE378779-35C2-4576-8E4A-D313FEA29C5D}" dt="2025-06-10T10:31:26.224" v="506" actId="700"/>
          <ac:spMkLst>
            <pc:docMk/>
            <pc:sldMk cId="441491547" sldId="282"/>
            <ac:spMk id="5" creationId="{F9572628-447D-4777-C7A3-53A166E14973}"/>
          </ac:spMkLst>
        </pc:spChg>
        <pc:spChg chg="add mod ord">
          <ac:chgData name="Sajid Siraj" userId="399640fe-4675-4f66-8d74-c795deb4bc95" providerId="ADAL" clId="{BE378779-35C2-4576-8E4A-D313FEA29C5D}" dt="2025-06-10T10:31:26.224" v="506" actId="700"/>
          <ac:spMkLst>
            <pc:docMk/>
            <pc:sldMk cId="441491547" sldId="282"/>
            <ac:spMk id="6" creationId="{C322DBD5-CD45-8CD0-8350-86D518155F42}"/>
          </ac:spMkLst>
        </pc:spChg>
      </pc:sldChg>
      <pc:sldChg chg="add del ord">
        <pc:chgData name="Sajid Siraj" userId="399640fe-4675-4f66-8d74-c795deb4bc95" providerId="ADAL" clId="{BE378779-35C2-4576-8E4A-D313FEA29C5D}" dt="2025-06-10T11:35:38.806" v="2515" actId="47"/>
        <pc:sldMkLst>
          <pc:docMk/>
          <pc:sldMk cId="2575993217" sldId="283"/>
        </pc:sldMkLst>
      </pc:sldChg>
      <pc:sldChg chg="addSp delSp modSp add mod chgLayout">
        <pc:chgData name="Sajid Siraj" userId="399640fe-4675-4f66-8d74-c795deb4bc95" providerId="ADAL" clId="{BE378779-35C2-4576-8E4A-D313FEA29C5D}" dt="2025-06-10T11:35:14.243" v="2504" actId="700"/>
        <pc:sldMkLst>
          <pc:docMk/>
          <pc:sldMk cId="1590512005" sldId="284"/>
        </pc:sldMkLst>
        <pc:spChg chg="add mod ord">
          <ac:chgData name="Sajid Siraj" userId="399640fe-4675-4f66-8d74-c795deb4bc95" providerId="ADAL" clId="{BE378779-35C2-4576-8E4A-D313FEA29C5D}" dt="2025-06-10T11:35:14.243" v="2504" actId="700"/>
          <ac:spMkLst>
            <pc:docMk/>
            <pc:sldMk cId="1590512005" sldId="284"/>
            <ac:spMk id="2" creationId="{282BD33B-FA49-66A4-46BF-38C4348C9EA8}"/>
          </ac:spMkLst>
        </pc:spChg>
        <pc:spChg chg="mod ord">
          <ac:chgData name="Sajid Siraj" userId="399640fe-4675-4f66-8d74-c795deb4bc95" providerId="ADAL" clId="{BE378779-35C2-4576-8E4A-D313FEA29C5D}" dt="2025-06-10T11:35:14.243" v="2504" actId="700"/>
          <ac:spMkLst>
            <pc:docMk/>
            <pc:sldMk cId="1590512005" sldId="284"/>
            <ac:spMk id="5" creationId="{F9572628-447D-4777-C7A3-53A166E14973}"/>
          </ac:spMkLst>
        </pc:spChg>
        <pc:spChg chg="del mod ord">
          <ac:chgData name="Sajid Siraj" userId="399640fe-4675-4f66-8d74-c795deb4bc95" providerId="ADAL" clId="{BE378779-35C2-4576-8E4A-D313FEA29C5D}" dt="2025-06-10T11:35:14.243" v="2504" actId="700"/>
          <ac:spMkLst>
            <pc:docMk/>
            <pc:sldMk cId="1590512005" sldId="284"/>
            <ac:spMk id="6" creationId="{C322DBD5-CD45-8CD0-8350-86D518155F42}"/>
          </ac:spMkLst>
        </pc:spChg>
      </pc:sldChg>
      <pc:sldChg chg="add del">
        <pc:chgData name="Sajid Siraj" userId="399640fe-4675-4f66-8d74-c795deb4bc95" providerId="ADAL" clId="{BE378779-35C2-4576-8E4A-D313FEA29C5D}" dt="2025-06-10T11:35:20.311" v="2506" actId="47"/>
        <pc:sldMkLst>
          <pc:docMk/>
          <pc:sldMk cId="483498547" sldId="285"/>
        </pc:sldMkLst>
      </pc:sldChg>
      <pc:sldChg chg="addSp delSp modSp add mod modClrScheme chgLayout">
        <pc:chgData name="Sajid Siraj" userId="399640fe-4675-4f66-8d74-c795deb4bc95" providerId="ADAL" clId="{BE378779-35C2-4576-8E4A-D313FEA29C5D}" dt="2025-06-10T11:31:45.351" v="2277" actId="6549"/>
        <pc:sldMkLst>
          <pc:docMk/>
          <pc:sldMk cId="1819126325" sldId="286"/>
        </pc:sldMkLst>
        <pc:spChg chg="add mod ord">
          <ac:chgData name="Sajid Siraj" userId="399640fe-4675-4f66-8d74-c795deb4bc95" providerId="ADAL" clId="{BE378779-35C2-4576-8E4A-D313FEA29C5D}" dt="2025-06-10T11:30:28.762" v="2153" actId="20577"/>
          <ac:spMkLst>
            <pc:docMk/>
            <pc:sldMk cId="1819126325" sldId="286"/>
            <ac:spMk id="2" creationId="{B7C3D89F-D7A3-AB90-F457-8AA9CAF9E915}"/>
          </ac:spMkLst>
        </pc:spChg>
        <pc:spChg chg="del mod ord">
          <ac:chgData name="Sajid Siraj" userId="399640fe-4675-4f66-8d74-c795deb4bc95" providerId="ADAL" clId="{BE378779-35C2-4576-8E4A-D313FEA29C5D}" dt="2025-06-10T10:32:24.075" v="516" actId="700"/>
          <ac:spMkLst>
            <pc:docMk/>
            <pc:sldMk cId="1819126325" sldId="286"/>
            <ac:spMk id="4" creationId="{CC4860CC-FA44-1AE3-394E-6F821A17DF47}"/>
          </ac:spMkLst>
        </pc:spChg>
        <pc:spChg chg="mod ord">
          <ac:chgData name="Sajid Siraj" userId="399640fe-4675-4f66-8d74-c795deb4bc95" providerId="ADAL" clId="{BE378779-35C2-4576-8E4A-D313FEA29C5D}" dt="2025-06-10T11:31:45.351" v="2277" actId="6549"/>
          <ac:spMkLst>
            <pc:docMk/>
            <pc:sldMk cId="1819126325" sldId="286"/>
            <ac:spMk id="5" creationId="{F9572628-447D-4777-C7A3-53A166E14973}"/>
          </ac:spMkLst>
        </pc:spChg>
      </pc:sldChg>
      <pc:sldChg chg="addSp delSp modSp add del mod">
        <pc:chgData name="Sajid Siraj" userId="399640fe-4675-4f66-8d74-c795deb4bc95" providerId="ADAL" clId="{BE378779-35C2-4576-8E4A-D313FEA29C5D}" dt="2025-06-10T16:18:29.569" v="3843" actId="2696"/>
        <pc:sldMkLst>
          <pc:docMk/>
          <pc:sldMk cId="2501005664" sldId="287"/>
        </pc:sldMkLst>
        <pc:spChg chg="mod">
          <ac:chgData name="Sajid Siraj" userId="399640fe-4675-4f66-8d74-c795deb4bc95" providerId="ADAL" clId="{BE378779-35C2-4576-8E4A-D313FEA29C5D}" dt="2025-06-10T12:02:09.722" v="2848" actId="113"/>
          <ac:spMkLst>
            <pc:docMk/>
            <pc:sldMk cId="2501005664" sldId="287"/>
            <ac:spMk id="3" creationId="{84DCC780-4FA7-3F13-D026-73AE7088A77D}"/>
          </ac:spMkLst>
        </pc:spChg>
        <pc:spChg chg="mod">
          <ac:chgData name="Sajid Siraj" userId="399640fe-4675-4f66-8d74-c795deb4bc95" providerId="ADAL" clId="{BE378779-35C2-4576-8E4A-D313FEA29C5D}" dt="2025-06-10T11:21:24.423" v="1845" actId="20577"/>
          <ac:spMkLst>
            <pc:docMk/>
            <pc:sldMk cId="2501005664" sldId="287"/>
            <ac:spMk id="11" creationId="{5C5FE0DE-54E9-5E49-BB80-B1780DAD6E28}"/>
          </ac:spMkLst>
        </pc:spChg>
        <pc:picChg chg="add mod">
          <ac:chgData name="Sajid Siraj" userId="399640fe-4675-4f66-8d74-c795deb4bc95" providerId="ADAL" clId="{BE378779-35C2-4576-8E4A-D313FEA29C5D}" dt="2025-06-10T11:38:06.634" v="2562" actId="1036"/>
          <ac:picMkLst>
            <pc:docMk/>
            <pc:sldMk cId="2501005664" sldId="287"/>
            <ac:picMk id="4" creationId="{71E80FA3-BB9A-6EA2-A7B6-330473E3A616}"/>
          </ac:picMkLst>
        </pc:picChg>
        <pc:picChg chg="del">
          <ac:chgData name="Sajid Siraj" userId="399640fe-4675-4f66-8d74-c795deb4bc95" providerId="ADAL" clId="{BE378779-35C2-4576-8E4A-D313FEA29C5D}" dt="2025-06-10T11:19:52.220" v="1775" actId="478"/>
          <ac:picMkLst>
            <pc:docMk/>
            <pc:sldMk cId="2501005664" sldId="287"/>
            <ac:picMk id="8" creationId="{C12722E8-0785-2F29-5490-95AA4FA59376}"/>
          </ac:picMkLst>
        </pc:picChg>
        <pc:picChg chg="del">
          <ac:chgData name="Sajid Siraj" userId="399640fe-4675-4f66-8d74-c795deb4bc95" providerId="ADAL" clId="{BE378779-35C2-4576-8E4A-D313FEA29C5D}" dt="2025-06-10T11:21:30.713" v="1846" actId="478"/>
          <ac:picMkLst>
            <pc:docMk/>
            <pc:sldMk cId="2501005664" sldId="287"/>
            <ac:picMk id="12" creationId="{9CA5C23C-EB53-B60F-BAC3-BE2DD3E10F19}"/>
          </ac:picMkLst>
        </pc:picChg>
        <pc:picChg chg="add mod">
          <ac:chgData name="Sajid Siraj" userId="399640fe-4675-4f66-8d74-c795deb4bc95" providerId="ADAL" clId="{BE378779-35C2-4576-8E4A-D313FEA29C5D}" dt="2025-06-10T11:22:17.998" v="1859" actId="1037"/>
          <ac:picMkLst>
            <pc:docMk/>
            <pc:sldMk cId="2501005664" sldId="287"/>
            <ac:picMk id="2050" creationId="{E51BCC5C-2CC2-6713-90EB-ACA190465BC9}"/>
          </ac:picMkLst>
        </pc:picChg>
      </pc:sldChg>
      <pc:sldChg chg="add">
        <pc:chgData name="Sajid Siraj" userId="399640fe-4675-4f66-8d74-c795deb4bc95" providerId="ADAL" clId="{BE378779-35C2-4576-8E4A-D313FEA29C5D}" dt="2025-06-10T16:18:35.666" v="3844"/>
        <pc:sldMkLst>
          <pc:docMk/>
          <pc:sldMk cId="2696930297" sldId="287"/>
        </pc:sldMkLst>
      </pc:sldChg>
      <pc:sldChg chg="modSp add mod">
        <pc:chgData name="Sajid Siraj" userId="399640fe-4675-4f66-8d74-c795deb4bc95" providerId="ADAL" clId="{BE378779-35C2-4576-8E4A-D313FEA29C5D}" dt="2025-06-10T11:32:21.302" v="2345" actId="113"/>
        <pc:sldMkLst>
          <pc:docMk/>
          <pc:sldMk cId="3356659123" sldId="288"/>
        </pc:sldMkLst>
        <pc:spChg chg="mod">
          <ac:chgData name="Sajid Siraj" userId="399640fe-4675-4f66-8d74-c795deb4bc95" providerId="ADAL" clId="{BE378779-35C2-4576-8E4A-D313FEA29C5D}" dt="2025-06-10T11:32:10.912" v="2332" actId="6549"/>
          <ac:spMkLst>
            <pc:docMk/>
            <pc:sldMk cId="3356659123" sldId="288"/>
            <ac:spMk id="2" creationId="{B7C3D89F-D7A3-AB90-F457-8AA9CAF9E915}"/>
          </ac:spMkLst>
        </pc:spChg>
        <pc:spChg chg="mod">
          <ac:chgData name="Sajid Siraj" userId="399640fe-4675-4f66-8d74-c795deb4bc95" providerId="ADAL" clId="{BE378779-35C2-4576-8E4A-D313FEA29C5D}" dt="2025-06-10T11:32:21.302" v="2345" actId="113"/>
          <ac:spMkLst>
            <pc:docMk/>
            <pc:sldMk cId="3356659123" sldId="288"/>
            <ac:spMk id="5" creationId="{F9572628-447D-4777-C7A3-53A166E14973}"/>
          </ac:spMkLst>
        </pc:spChg>
      </pc:sldChg>
      <pc:sldChg chg="add">
        <pc:chgData name="Sajid Siraj" userId="399640fe-4675-4f66-8d74-c795deb4bc95" providerId="ADAL" clId="{BE378779-35C2-4576-8E4A-D313FEA29C5D}" dt="2025-06-10T11:35:18.621" v="2505"/>
        <pc:sldMkLst>
          <pc:docMk/>
          <pc:sldMk cId="4187304152" sldId="289"/>
        </pc:sldMkLst>
      </pc:sldChg>
      <pc:sldChg chg="add del">
        <pc:chgData name="Sajid Siraj" userId="399640fe-4675-4f66-8d74-c795deb4bc95" providerId="ADAL" clId="{BE378779-35C2-4576-8E4A-D313FEA29C5D}" dt="2025-06-10T11:46:40.049" v="2685" actId="47"/>
        <pc:sldMkLst>
          <pc:docMk/>
          <pc:sldMk cId="2624846463" sldId="290"/>
        </pc:sldMkLst>
      </pc:sldChg>
      <pc:sldChg chg="addSp delSp modSp add mod modClrScheme chgLayout">
        <pc:chgData name="Sajid Siraj" userId="399640fe-4675-4f66-8d74-c795deb4bc95" providerId="ADAL" clId="{BE378779-35C2-4576-8E4A-D313FEA29C5D}" dt="2025-06-10T11:54:34.188" v="2833" actId="20577"/>
        <pc:sldMkLst>
          <pc:docMk/>
          <pc:sldMk cId="2513298302" sldId="291"/>
        </pc:sldMkLst>
        <pc:spChg chg="del mod ord">
          <ac:chgData name="Sajid Siraj" userId="399640fe-4675-4f66-8d74-c795deb4bc95" providerId="ADAL" clId="{BE378779-35C2-4576-8E4A-D313FEA29C5D}" dt="2025-06-10T11:39:27.666" v="2571" actId="700"/>
          <ac:spMkLst>
            <pc:docMk/>
            <pc:sldMk cId="2513298302" sldId="291"/>
            <ac:spMk id="2" creationId="{282BD33B-FA49-66A4-46BF-38C4348C9EA8}"/>
          </ac:spMkLst>
        </pc:spChg>
        <pc:spChg chg="add mod ord">
          <ac:chgData name="Sajid Siraj" userId="399640fe-4675-4f66-8d74-c795deb4bc95" providerId="ADAL" clId="{BE378779-35C2-4576-8E4A-D313FEA29C5D}" dt="2025-06-10T11:45:39.076" v="2683" actId="6549"/>
          <ac:spMkLst>
            <pc:docMk/>
            <pc:sldMk cId="2513298302" sldId="291"/>
            <ac:spMk id="3" creationId="{54368094-1B92-A40B-CE33-9091AE2789B2}"/>
          </ac:spMkLst>
        </pc:spChg>
        <pc:spChg chg="add del mod">
          <ac:chgData name="Sajid Siraj" userId="399640fe-4675-4f66-8d74-c795deb4bc95" providerId="ADAL" clId="{BE378779-35C2-4576-8E4A-D313FEA29C5D}" dt="2025-06-10T11:42:46.079" v="2640" actId="478"/>
          <ac:spMkLst>
            <pc:docMk/>
            <pc:sldMk cId="2513298302" sldId="291"/>
            <ac:spMk id="4" creationId="{02F140DB-6DDC-B3EE-ECA3-978811B4DC4F}"/>
          </ac:spMkLst>
        </pc:spChg>
        <pc:spChg chg="mod ord">
          <ac:chgData name="Sajid Siraj" userId="399640fe-4675-4f66-8d74-c795deb4bc95" providerId="ADAL" clId="{BE378779-35C2-4576-8E4A-D313FEA29C5D}" dt="2025-06-10T11:54:34.188" v="2833" actId="20577"/>
          <ac:spMkLst>
            <pc:docMk/>
            <pc:sldMk cId="2513298302" sldId="291"/>
            <ac:spMk id="5" creationId="{F9572628-447D-4777-C7A3-53A166E14973}"/>
          </ac:spMkLst>
        </pc:spChg>
        <pc:spChg chg="add del">
          <ac:chgData name="Sajid Siraj" userId="399640fe-4675-4f66-8d74-c795deb4bc95" providerId="ADAL" clId="{BE378779-35C2-4576-8E4A-D313FEA29C5D}" dt="2025-06-10T11:42:46.079" v="2640" actId="478"/>
          <ac:spMkLst>
            <pc:docMk/>
            <pc:sldMk cId="2513298302" sldId="291"/>
            <ac:spMk id="6" creationId="{5D4A41FE-C3A0-7748-4785-7C4F78DF74A6}"/>
          </ac:spMkLst>
        </pc:spChg>
        <pc:spChg chg="add mod">
          <ac:chgData name="Sajid Siraj" userId="399640fe-4675-4f66-8d74-c795deb4bc95" providerId="ADAL" clId="{BE378779-35C2-4576-8E4A-D313FEA29C5D}" dt="2025-06-10T11:52:05.053" v="2752" actId="20577"/>
          <ac:spMkLst>
            <pc:docMk/>
            <pc:sldMk cId="2513298302" sldId="291"/>
            <ac:spMk id="12" creationId="{B8A2C701-2398-2040-214E-4F3D1E6357A3}"/>
          </ac:spMkLst>
        </pc:spChg>
        <pc:picChg chg="add del mod">
          <ac:chgData name="Sajid Siraj" userId="399640fe-4675-4f66-8d74-c795deb4bc95" providerId="ADAL" clId="{BE378779-35C2-4576-8E4A-D313FEA29C5D}" dt="2025-06-10T11:48:50.683" v="2689" actId="478"/>
          <ac:picMkLst>
            <pc:docMk/>
            <pc:sldMk cId="2513298302" sldId="291"/>
            <ac:picMk id="8" creationId="{1BD3FB97-383F-5214-FD26-571A3FEBC024}"/>
          </ac:picMkLst>
        </pc:picChg>
        <pc:picChg chg="add mod">
          <ac:chgData name="Sajid Siraj" userId="399640fe-4675-4f66-8d74-c795deb4bc95" providerId="ADAL" clId="{BE378779-35C2-4576-8E4A-D313FEA29C5D}" dt="2025-06-10T11:51:17.450" v="2701" actId="1076"/>
          <ac:picMkLst>
            <pc:docMk/>
            <pc:sldMk cId="2513298302" sldId="291"/>
            <ac:picMk id="10" creationId="{E7AE1605-386B-6489-AEE1-AA398B4CE321}"/>
          </ac:picMkLst>
        </pc:picChg>
        <pc:picChg chg="add del mod">
          <ac:chgData name="Sajid Siraj" userId="399640fe-4675-4f66-8d74-c795deb4bc95" providerId="ADAL" clId="{BE378779-35C2-4576-8E4A-D313FEA29C5D}" dt="2025-06-10T11:43:08.837" v="2644" actId="478"/>
          <ac:picMkLst>
            <pc:docMk/>
            <pc:sldMk cId="2513298302" sldId="291"/>
            <ac:picMk id="3074" creationId="{3B5971A8-B3FE-73A3-F2A2-E7026A8B7557}"/>
          </ac:picMkLst>
        </pc:picChg>
        <pc:picChg chg="add del mod">
          <ac:chgData name="Sajid Siraj" userId="399640fe-4675-4f66-8d74-c795deb4bc95" providerId="ADAL" clId="{BE378779-35C2-4576-8E4A-D313FEA29C5D}" dt="2025-06-10T11:49:36.504" v="2692" actId="478"/>
          <ac:picMkLst>
            <pc:docMk/>
            <pc:sldMk cId="2513298302" sldId="291"/>
            <ac:picMk id="3078" creationId="{2B31F987-4861-4F1F-EE23-CAA895BB0F5A}"/>
          </ac:picMkLst>
        </pc:picChg>
      </pc:sldChg>
      <pc:sldChg chg="add del">
        <pc:chgData name="Sajid Siraj" userId="399640fe-4675-4f66-8d74-c795deb4bc95" providerId="ADAL" clId="{BE378779-35C2-4576-8E4A-D313FEA29C5D}" dt="2025-06-10T11:46:32.279" v="2684" actId="47"/>
        <pc:sldMkLst>
          <pc:docMk/>
          <pc:sldMk cId="308523817" sldId="292"/>
        </pc:sldMkLst>
      </pc:sldChg>
      <pc:sldChg chg="addSp delSp modSp add mod modClrScheme chgLayout">
        <pc:chgData name="Sajid Siraj" userId="399640fe-4675-4f66-8d74-c795deb4bc95" providerId="ADAL" clId="{BE378779-35C2-4576-8E4A-D313FEA29C5D}" dt="2025-06-10T11:54:29.185" v="2828" actId="20577"/>
        <pc:sldMkLst>
          <pc:docMk/>
          <pc:sldMk cId="1329155406" sldId="293"/>
        </pc:sldMkLst>
        <pc:spChg chg="del mod ord">
          <ac:chgData name="Sajid Siraj" userId="399640fe-4675-4f66-8d74-c795deb4bc95" providerId="ADAL" clId="{BE378779-35C2-4576-8E4A-D313FEA29C5D}" dt="2025-06-10T11:48:38.802" v="2686" actId="700"/>
          <ac:spMkLst>
            <pc:docMk/>
            <pc:sldMk cId="1329155406" sldId="293"/>
            <ac:spMk id="2" creationId="{282BD33B-FA49-66A4-46BF-38C4348C9EA8}"/>
          </ac:spMkLst>
        </pc:spChg>
        <pc:spChg chg="add mod ord">
          <ac:chgData name="Sajid Siraj" userId="399640fe-4675-4f66-8d74-c795deb4bc95" providerId="ADAL" clId="{BE378779-35C2-4576-8E4A-D313FEA29C5D}" dt="2025-06-10T11:53:49.440" v="2798"/>
          <ac:spMkLst>
            <pc:docMk/>
            <pc:sldMk cId="1329155406" sldId="293"/>
            <ac:spMk id="3" creationId="{7AC30C0F-5C12-59BE-5694-DF44E0B061A4}"/>
          </ac:spMkLst>
        </pc:spChg>
        <pc:spChg chg="mod ord">
          <ac:chgData name="Sajid Siraj" userId="399640fe-4675-4f66-8d74-c795deb4bc95" providerId="ADAL" clId="{BE378779-35C2-4576-8E4A-D313FEA29C5D}" dt="2025-06-10T11:54:29.185" v="2828" actId="20577"/>
          <ac:spMkLst>
            <pc:docMk/>
            <pc:sldMk cId="1329155406" sldId="293"/>
            <ac:spMk id="5" creationId="{F9572628-447D-4777-C7A3-53A166E14973}"/>
          </ac:spMkLst>
        </pc:spChg>
        <pc:spChg chg="add mod">
          <ac:chgData name="Sajid Siraj" userId="399640fe-4675-4f66-8d74-c795deb4bc95" providerId="ADAL" clId="{BE378779-35C2-4576-8E4A-D313FEA29C5D}" dt="2025-06-10T11:53:35.832" v="2797" actId="1035"/>
          <ac:spMkLst>
            <pc:docMk/>
            <pc:sldMk cId="1329155406" sldId="293"/>
            <ac:spMk id="8" creationId="{EA169E4C-3D3D-1C2C-7D5C-220E75DDB542}"/>
          </ac:spMkLst>
        </pc:spChg>
        <pc:picChg chg="add mod">
          <ac:chgData name="Sajid Siraj" userId="399640fe-4675-4f66-8d74-c795deb4bc95" providerId="ADAL" clId="{BE378779-35C2-4576-8E4A-D313FEA29C5D}" dt="2025-06-10T11:53:35.832" v="2797" actId="1035"/>
          <ac:picMkLst>
            <pc:docMk/>
            <pc:sldMk cId="1329155406" sldId="293"/>
            <ac:picMk id="6" creationId="{B1B3BC4F-AEB8-C500-BB53-CDF45AAFCA0F}"/>
          </ac:picMkLst>
        </pc:picChg>
      </pc:sldChg>
      <pc:sldChg chg="addSp delSp modSp new mod ord modClrScheme chgLayout modNotesTx">
        <pc:chgData name="Sajid Siraj" userId="399640fe-4675-4f66-8d74-c795deb4bc95" providerId="ADAL" clId="{BE378779-35C2-4576-8E4A-D313FEA29C5D}" dt="2025-06-12T10:19:59.967" v="4436" actId="20577"/>
        <pc:sldMkLst>
          <pc:docMk/>
          <pc:sldMk cId="3717424328" sldId="294"/>
        </pc:sldMkLst>
        <pc:spChg chg="del mod ord">
          <ac:chgData name="Sajid Siraj" userId="399640fe-4675-4f66-8d74-c795deb4bc95" providerId="ADAL" clId="{BE378779-35C2-4576-8E4A-D313FEA29C5D}" dt="2025-06-10T12:00:22.918" v="2835" actId="700"/>
          <ac:spMkLst>
            <pc:docMk/>
            <pc:sldMk cId="3717424328" sldId="294"/>
            <ac:spMk id="2" creationId="{FEB1E7B8-09EC-0105-BBD0-5D2BC8061CB7}"/>
          </ac:spMkLst>
        </pc:spChg>
        <pc:spChg chg="del mod ord">
          <ac:chgData name="Sajid Siraj" userId="399640fe-4675-4f66-8d74-c795deb4bc95" providerId="ADAL" clId="{BE378779-35C2-4576-8E4A-D313FEA29C5D}" dt="2025-06-10T12:00:22.918" v="2835" actId="700"/>
          <ac:spMkLst>
            <pc:docMk/>
            <pc:sldMk cId="3717424328" sldId="294"/>
            <ac:spMk id="3" creationId="{2D2FE262-C83C-029D-6DFB-9DE1088ED59E}"/>
          </ac:spMkLst>
        </pc:spChg>
        <pc:spChg chg="add del mod ord">
          <ac:chgData name="Sajid Siraj" userId="399640fe-4675-4f66-8d74-c795deb4bc95" providerId="ADAL" clId="{BE378779-35C2-4576-8E4A-D313FEA29C5D}" dt="2025-06-10T12:00:27.604" v="2836" actId="700"/>
          <ac:spMkLst>
            <pc:docMk/>
            <pc:sldMk cId="3717424328" sldId="294"/>
            <ac:spMk id="4" creationId="{A28606FB-3FA8-DEDC-22C4-CBCD3E26A8DD}"/>
          </ac:spMkLst>
        </pc:spChg>
        <pc:spChg chg="add del mod ord">
          <ac:chgData name="Sajid Siraj" userId="399640fe-4675-4f66-8d74-c795deb4bc95" providerId="ADAL" clId="{BE378779-35C2-4576-8E4A-D313FEA29C5D}" dt="2025-06-10T12:00:27.604" v="2836" actId="700"/>
          <ac:spMkLst>
            <pc:docMk/>
            <pc:sldMk cId="3717424328" sldId="294"/>
            <ac:spMk id="5" creationId="{D676183B-A2D5-D3A5-86E0-FF1FDFDC9FC8}"/>
          </ac:spMkLst>
        </pc:spChg>
        <pc:spChg chg="add mod ord">
          <ac:chgData name="Sajid Siraj" userId="399640fe-4675-4f66-8d74-c795deb4bc95" providerId="ADAL" clId="{BE378779-35C2-4576-8E4A-D313FEA29C5D}" dt="2025-06-12T10:19:59.967" v="4436" actId="20577"/>
          <ac:spMkLst>
            <pc:docMk/>
            <pc:sldMk cId="3717424328" sldId="294"/>
            <ac:spMk id="6" creationId="{19B6C9DD-C199-C4A0-C430-246F5CCE82D4}"/>
          </ac:spMkLst>
        </pc:spChg>
        <pc:spChg chg="add del">
          <ac:chgData name="Sajid Siraj" userId="399640fe-4675-4f66-8d74-c795deb4bc95" providerId="ADAL" clId="{BE378779-35C2-4576-8E4A-D313FEA29C5D}" dt="2025-06-10T12:03:01.888" v="2859" actId="478"/>
          <ac:spMkLst>
            <pc:docMk/>
            <pc:sldMk cId="3717424328" sldId="294"/>
            <ac:spMk id="8" creationId="{931917C9-94E9-EB47-4FAF-E3669FB41992}"/>
          </ac:spMkLst>
        </pc:spChg>
        <pc:spChg chg="add del mod">
          <ac:chgData name="Sajid Siraj" userId="399640fe-4675-4f66-8d74-c795deb4bc95" providerId="ADAL" clId="{BE378779-35C2-4576-8E4A-D313FEA29C5D}" dt="2025-06-10T12:02:58.653" v="2858" actId="6264"/>
          <ac:spMkLst>
            <pc:docMk/>
            <pc:sldMk cId="3717424328" sldId="294"/>
            <ac:spMk id="9" creationId="{254C4E2F-3554-D59C-F553-8D91B0B79388}"/>
          </ac:spMkLst>
        </pc:spChg>
        <pc:spChg chg="add del mod">
          <ac:chgData name="Sajid Siraj" userId="399640fe-4675-4f66-8d74-c795deb4bc95" providerId="ADAL" clId="{BE378779-35C2-4576-8E4A-D313FEA29C5D}" dt="2025-06-10T12:55:45.563" v="3576" actId="478"/>
          <ac:spMkLst>
            <pc:docMk/>
            <pc:sldMk cId="3717424328" sldId="294"/>
            <ac:spMk id="19" creationId="{DF4B69BE-E704-3386-071B-DBC661B1DDEA}"/>
          </ac:spMkLst>
        </pc:spChg>
        <pc:spChg chg="add del mod">
          <ac:chgData name="Sajid Siraj" userId="399640fe-4675-4f66-8d74-c795deb4bc95" providerId="ADAL" clId="{BE378779-35C2-4576-8E4A-D313FEA29C5D}" dt="2025-06-10T12:52:48.650" v="3508" actId="478"/>
          <ac:spMkLst>
            <pc:docMk/>
            <pc:sldMk cId="3717424328" sldId="294"/>
            <ac:spMk id="21" creationId="{4DC3E9D6-C1BD-34DA-5216-129B3B0D1793}"/>
          </ac:spMkLst>
        </pc:spChg>
        <pc:spChg chg="add mod">
          <ac:chgData name="Sajid Siraj" userId="399640fe-4675-4f66-8d74-c795deb4bc95" providerId="ADAL" clId="{BE378779-35C2-4576-8E4A-D313FEA29C5D}" dt="2025-06-10T13:04:03.609" v="3761" actId="20577"/>
          <ac:spMkLst>
            <pc:docMk/>
            <pc:sldMk cId="3717424328" sldId="294"/>
            <ac:spMk id="23" creationId="{F9BA9A8F-12CD-24D5-D322-0557D2056B48}"/>
          </ac:spMkLst>
        </pc:spChg>
        <pc:spChg chg="add mod">
          <ac:chgData name="Sajid Siraj" userId="399640fe-4675-4f66-8d74-c795deb4bc95" providerId="ADAL" clId="{BE378779-35C2-4576-8E4A-D313FEA29C5D}" dt="2025-06-10T13:04:05.501" v="3762" actId="20577"/>
          <ac:spMkLst>
            <pc:docMk/>
            <pc:sldMk cId="3717424328" sldId="294"/>
            <ac:spMk id="25" creationId="{071CF484-94E3-C25B-BB8B-34A504CA9553}"/>
          </ac:spMkLst>
        </pc:spChg>
        <pc:spChg chg="add mod">
          <ac:chgData name="Sajid Siraj" userId="399640fe-4675-4f66-8d74-c795deb4bc95" providerId="ADAL" clId="{BE378779-35C2-4576-8E4A-D313FEA29C5D}" dt="2025-06-10T12:59:53.553" v="3707"/>
          <ac:spMkLst>
            <pc:docMk/>
            <pc:sldMk cId="3717424328" sldId="294"/>
            <ac:spMk id="27" creationId="{C5F43825-DBC8-1F0B-4220-8F8EA59ED145}"/>
          </ac:spMkLst>
        </pc:spChg>
        <pc:spChg chg="add mod">
          <ac:chgData name="Sajid Siraj" userId="399640fe-4675-4f66-8d74-c795deb4bc95" providerId="ADAL" clId="{BE378779-35C2-4576-8E4A-D313FEA29C5D}" dt="2025-06-10T13:08:00.434" v="3819" actId="6549"/>
          <ac:spMkLst>
            <pc:docMk/>
            <pc:sldMk cId="3717424328" sldId="294"/>
            <ac:spMk id="29" creationId="{279CEBC6-D95F-80B9-BE72-F9191DB97BFE}"/>
          </ac:spMkLst>
        </pc:spChg>
        <pc:picChg chg="add mod">
          <ac:chgData name="Sajid Siraj" userId="399640fe-4675-4f66-8d74-c795deb4bc95" providerId="ADAL" clId="{BE378779-35C2-4576-8E4A-D313FEA29C5D}" dt="2025-06-11T16:57:35.207" v="3852" actId="1036"/>
          <ac:picMkLst>
            <pc:docMk/>
            <pc:sldMk cId="3717424328" sldId="294"/>
            <ac:picMk id="2" creationId="{00DDCDFB-F55F-5213-1CF7-4D12D182FB71}"/>
          </ac:picMkLst>
        </pc:picChg>
        <pc:picChg chg="add del mod">
          <ac:chgData name="Sajid Siraj" userId="399640fe-4675-4f66-8d74-c795deb4bc95" providerId="ADAL" clId="{BE378779-35C2-4576-8E4A-D313FEA29C5D}" dt="2025-06-10T12:45:30.457" v="3424" actId="21"/>
          <ac:picMkLst>
            <pc:docMk/>
            <pc:sldMk cId="3717424328" sldId="294"/>
            <ac:picMk id="10" creationId="{A7035D5D-E790-020A-0B9A-622BE756AA73}"/>
          </ac:picMkLst>
        </pc:picChg>
        <pc:picChg chg="add del mod">
          <ac:chgData name="Sajid Siraj" userId="399640fe-4675-4f66-8d74-c795deb4bc95" providerId="ADAL" clId="{BE378779-35C2-4576-8E4A-D313FEA29C5D}" dt="2025-06-10T12:45:30.457" v="3424" actId="21"/>
          <ac:picMkLst>
            <pc:docMk/>
            <pc:sldMk cId="3717424328" sldId="294"/>
            <ac:picMk id="11" creationId="{B2C4ED51-CAB5-F0C0-2D11-9B0E8AAD59B8}"/>
          </ac:picMkLst>
        </pc:picChg>
        <pc:picChg chg="add del mod">
          <ac:chgData name="Sajid Siraj" userId="399640fe-4675-4f66-8d74-c795deb4bc95" providerId="ADAL" clId="{BE378779-35C2-4576-8E4A-D313FEA29C5D}" dt="2025-06-10T12:45:30.457" v="3424" actId="21"/>
          <ac:picMkLst>
            <pc:docMk/>
            <pc:sldMk cId="3717424328" sldId="294"/>
            <ac:picMk id="12" creationId="{0BD9AE89-7003-5D52-55A5-907A6C675AF9}"/>
          </ac:picMkLst>
        </pc:picChg>
        <pc:picChg chg="add del mod">
          <ac:chgData name="Sajid Siraj" userId="399640fe-4675-4f66-8d74-c795deb4bc95" providerId="ADAL" clId="{BE378779-35C2-4576-8E4A-D313FEA29C5D}" dt="2025-06-10T12:45:30.457" v="3424" actId="21"/>
          <ac:picMkLst>
            <pc:docMk/>
            <pc:sldMk cId="3717424328" sldId="294"/>
            <ac:picMk id="13" creationId="{CE125EB1-848C-51EF-C1B7-AF1E1ADC1C00}"/>
          </ac:picMkLst>
        </pc:picChg>
        <pc:picChg chg="add mod">
          <ac:chgData name="Sajid Siraj" userId="399640fe-4675-4f66-8d74-c795deb4bc95" providerId="ADAL" clId="{BE378779-35C2-4576-8E4A-D313FEA29C5D}" dt="2025-06-10T12:52:37.239" v="3504" actId="1076"/>
          <ac:picMkLst>
            <pc:docMk/>
            <pc:sldMk cId="3717424328" sldId="294"/>
            <ac:picMk id="14" creationId="{A7035D5D-E790-020A-0B9A-622BE756AA73}"/>
          </ac:picMkLst>
        </pc:picChg>
        <pc:picChg chg="add mod">
          <ac:chgData name="Sajid Siraj" userId="399640fe-4675-4f66-8d74-c795deb4bc95" providerId="ADAL" clId="{BE378779-35C2-4576-8E4A-D313FEA29C5D}" dt="2025-06-10T12:52:37.239" v="3504" actId="1076"/>
          <ac:picMkLst>
            <pc:docMk/>
            <pc:sldMk cId="3717424328" sldId="294"/>
            <ac:picMk id="15" creationId="{B2C4ED51-CAB5-F0C0-2D11-9B0E8AAD59B8}"/>
          </ac:picMkLst>
        </pc:picChg>
        <pc:picChg chg="add mod">
          <ac:chgData name="Sajid Siraj" userId="399640fe-4675-4f66-8d74-c795deb4bc95" providerId="ADAL" clId="{BE378779-35C2-4576-8E4A-D313FEA29C5D}" dt="2025-06-10T12:52:37.239" v="3504" actId="1076"/>
          <ac:picMkLst>
            <pc:docMk/>
            <pc:sldMk cId="3717424328" sldId="294"/>
            <ac:picMk id="16" creationId="{0BD9AE89-7003-5D52-55A5-907A6C675AF9}"/>
          </ac:picMkLst>
        </pc:picChg>
        <pc:picChg chg="add mod">
          <ac:chgData name="Sajid Siraj" userId="399640fe-4675-4f66-8d74-c795deb4bc95" providerId="ADAL" clId="{BE378779-35C2-4576-8E4A-D313FEA29C5D}" dt="2025-06-10T12:52:37.239" v="3504" actId="1076"/>
          <ac:picMkLst>
            <pc:docMk/>
            <pc:sldMk cId="3717424328" sldId="294"/>
            <ac:picMk id="17" creationId="{CE125EB1-848C-51EF-C1B7-AF1E1ADC1C00}"/>
          </ac:picMkLst>
        </pc:picChg>
      </pc:sldChg>
      <pc:sldChg chg="addSp delSp modSp add mod modClrScheme chgLayout">
        <pc:chgData name="Sajid Siraj" userId="399640fe-4675-4f66-8d74-c795deb4bc95" providerId="ADAL" clId="{BE378779-35C2-4576-8E4A-D313FEA29C5D}" dt="2025-06-11T16:58:52.037" v="3891"/>
        <pc:sldMkLst>
          <pc:docMk/>
          <pc:sldMk cId="3779584317" sldId="393"/>
        </pc:sldMkLst>
        <pc:spChg chg="del">
          <ac:chgData name="Sajid Siraj" userId="399640fe-4675-4f66-8d74-c795deb4bc95" providerId="ADAL" clId="{BE378779-35C2-4576-8E4A-D313FEA29C5D}" dt="2025-06-10T12:00:36.900" v="2838" actId="478"/>
          <ac:spMkLst>
            <pc:docMk/>
            <pc:sldMk cId="3779584317" sldId="393"/>
            <ac:spMk id="4" creationId="{3F812B50-D2AF-873D-05C7-17A997B0460F}"/>
          </ac:spMkLst>
        </pc:spChg>
        <pc:spChg chg="add mod ord">
          <ac:chgData name="Sajid Siraj" userId="399640fe-4675-4f66-8d74-c795deb4bc95" providerId="ADAL" clId="{BE378779-35C2-4576-8E4A-D313FEA29C5D}" dt="2025-06-10T12:03:49.119" v="2872" actId="20577"/>
          <ac:spMkLst>
            <pc:docMk/>
            <pc:sldMk cId="3779584317" sldId="393"/>
            <ac:spMk id="6" creationId="{4A21A76B-889E-FA2C-9F1A-9405E73BAA9C}"/>
          </ac:spMkLst>
        </pc:spChg>
        <pc:spChg chg="del">
          <ac:chgData name="Sajid Siraj" userId="399640fe-4675-4f66-8d74-c795deb4bc95" providerId="ADAL" clId="{BE378779-35C2-4576-8E4A-D313FEA29C5D}" dt="2025-06-10T12:00:49.433" v="2841" actId="478"/>
          <ac:spMkLst>
            <pc:docMk/>
            <pc:sldMk cId="3779584317" sldId="393"/>
            <ac:spMk id="15" creationId="{DABA3D51-36AD-3C30-11DE-A36440699B2C}"/>
          </ac:spMkLst>
        </pc:spChg>
        <pc:picChg chg="add mod">
          <ac:chgData name="Sajid Siraj" userId="399640fe-4675-4f66-8d74-c795deb4bc95" providerId="ADAL" clId="{BE378779-35C2-4576-8E4A-D313FEA29C5D}" dt="2025-06-11T16:58:52.037" v="3891"/>
          <ac:picMkLst>
            <pc:docMk/>
            <pc:sldMk cId="3779584317" sldId="393"/>
            <ac:picMk id="2" creationId="{B158871D-0E71-C8AA-A844-1F105EDEAF25}"/>
          </ac:picMkLst>
        </pc:picChg>
        <pc:picChg chg="del">
          <ac:chgData name="Sajid Siraj" userId="399640fe-4675-4f66-8d74-c795deb4bc95" providerId="ADAL" clId="{BE378779-35C2-4576-8E4A-D313FEA29C5D}" dt="2025-06-10T12:00:38.828" v="2839" actId="478"/>
          <ac:picMkLst>
            <pc:docMk/>
            <pc:sldMk cId="3779584317" sldId="393"/>
            <ac:picMk id="2" creationId="{C1D31821-28EB-0542-5065-CDE4570BBD54}"/>
          </ac:picMkLst>
        </pc:picChg>
        <pc:picChg chg="del">
          <ac:chgData name="Sajid Siraj" userId="399640fe-4675-4f66-8d74-c795deb4bc95" providerId="ADAL" clId="{BE378779-35C2-4576-8E4A-D313FEA29C5D}" dt="2025-06-10T12:00:41.923" v="2840" actId="478"/>
          <ac:picMkLst>
            <pc:docMk/>
            <pc:sldMk cId="3779584317" sldId="393"/>
            <ac:picMk id="3" creationId="{35642216-27B5-173B-EDD2-0425DAFB4556}"/>
          </ac:picMkLst>
        </pc:picChg>
        <pc:picChg chg="mod">
          <ac:chgData name="Sajid Siraj" userId="399640fe-4675-4f66-8d74-c795deb4bc95" providerId="ADAL" clId="{BE378779-35C2-4576-8E4A-D313FEA29C5D}" dt="2025-06-10T12:03:51.659" v="2874" actId="1076"/>
          <ac:picMkLst>
            <pc:docMk/>
            <pc:sldMk cId="3779584317" sldId="393"/>
            <ac:picMk id="5" creationId="{50EEEC75-46FA-542D-82F5-F48BB769A78A}"/>
          </ac:picMkLst>
        </pc:picChg>
        <pc:picChg chg="mod">
          <ac:chgData name="Sajid Siraj" userId="399640fe-4675-4f66-8d74-c795deb4bc95" providerId="ADAL" clId="{BE378779-35C2-4576-8E4A-D313FEA29C5D}" dt="2025-06-10T12:03:53.246" v="2875" actId="1076"/>
          <ac:picMkLst>
            <pc:docMk/>
            <pc:sldMk cId="3779584317" sldId="393"/>
            <ac:picMk id="8" creationId="{9D70CC17-5544-55B3-2E18-44BF75C7BADE}"/>
          </ac:picMkLst>
        </pc:picChg>
        <pc:picChg chg="mod">
          <ac:chgData name="Sajid Siraj" userId="399640fe-4675-4f66-8d74-c795deb4bc95" providerId="ADAL" clId="{BE378779-35C2-4576-8E4A-D313FEA29C5D}" dt="2025-06-10T12:03:56.035" v="2876" actId="1076"/>
          <ac:picMkLst>
            <pc:docMk/>
            <pc:sldMk cId="3779584317" sldId="393"/>
            <ac:picMk id="10" creationId="{B912460A-7625-42FE-7F60-1A4562818C5D}"/>
          </ac:picMkLst>
        </pc:picChg>
        <pc:picChg chg="del">
          <ac:chgData name="Sajid Siraj" userId="399640fe-4675-4f66-8d74-c795deb4bc95" providerId="ADAL" clId="{BE378779-35C2-4576-8E4A-D313FEA29C5D}" dt="2025-06-10T12:01:20.756" v="2846" actId="478"/>
          <ac:picMkLst>
            <pc:docMk/>
            <pc:sldMk cId="3779584317" sldId="393"/>
            <ac:picMk id="11" creationId="{AF575F24-1643-59DA-E1D9-9AB8AB1570E8}"/>
          </ac:picMkLst>
        </pc:picChg>
      </pc:sldChg>
      <pc:sldChg chg="addSp delSp modSp add mod modClrScheme chgLayout">
        <pc:chgData name="Sajid Siraj" userId="399640fe-4675-4f66-8d74-c795deb4bc95" providerId="ADAL" clId="{BE378779-35C2-4576-8E4A-D313FEA29C5D}" dt="2025-06-11T16:58:55.864" v="3892"/>
        <pc:sldMkLst>
          <pc:docMk/>
          <pc:sldMk cId="1513673728" sldId="394"/>
        </pc:sldMkLst>
        <pc:spChg chg="del">
          <ac:chgData name="Sajid Siraj" userId="399640fe-4675-4f66-8d74-c795deb4bc95" providerId="ADAL" clId="{BE378779-35C2-4576-8E4A-D313FEA29C5D}" dt="2025-06-10T12:00:52.702" v="2842" actId="478"/>
          <ac:spMkLst>
            <pc:docMk/>
            <pc:sldMk cId="1513673728" sldId="394"/>
            <ac:spMk id="4" creationId="{3F812B50-D2AF-873D-05C7-17A997B0460F}"/>
          </ac:spMkLst>
        </pc:spChg>
        <pc:spChg chg="add mod ord">
          <ac:chgData name="Sajid Siraj" userId="399640fe-4675-4f66-8d74-c795deb4bc95" providerId="ADAL" clId="{BE378779-35C2-4576-8E4A-D313FEA29C5D}" dt="2025-06-10T12:04:13.553" v="2887" actId="20577"/>
          <ac:spMkLst>
            <pc:docMk/>
            <pc:sldMk cId="1513673728" sldId="394"/>
            <ac:spMk id="6" creationId="{BA498457-2BC8-5593-84A1-A684C429472B}"/>
          </ac:spMkLst>
        </pc:spChg>
        <pc:picChg chg="del">
          <ac:chgData name="Sajid Siraj" userId="399640fe-4675-4f66-8d74-c795deb4bc95" providerId="ADAL" clId="{BE378779-35C2-4576-8E4A-D313FEA29C5D}" dt="2025-06-10T12:00:57.111" v="2844" actId="478"/>
          <ac:picMkLst>
            <pc:docMk/>
            <pc:sldMk cId="1513673728" sldId="394"/>
            <ac:picMk id="2" creationId="{30947D69-C3D0-F401-7494-5339689A1ED2}"/>
          </ac:picMkLst>
        </pc:picChg>
        <pc:picChg chg="add mod">
          <ac:chgData name="Sajid Siraj" userId="399640fe-4675-4f66-8d74-c795deb4bc95" providerId="ADAL" clId="{BE378779-35C2-4576-8E4A-D313FEA29C5D}" dt="2025-06-11T16:58:55.864" v="3892"/>
          <ac:picMkLst>
            <pc:docMk/>
            <pc:sldMk cId="1513673728" sldId="394"/>
            <ac:picMk id="2" creationId="{A44B0B8D-CB76-5FA3-2614-6F36B68D15DB}"/>
          </ac:picMkLst>
        </pc:picChg>
        <pc:picChg chg="del">
          <ac:chgData name="Sajid Siraj" userId="399640fe-4675-4f66-8d74-c795deb4bc95" providerId="ADAL" clId="{BE378779-35C2-4576-8E4A-D313FEA29C5D}" dt="2025-06-10T12:00:58.349" v="2845" actId="478"/>
          <ac:picMkLst>
            <pc:docMk/>
            <pc:sldMk cId="1513673728" sldId="394"/>
            <ac:picMk id="3" creationId="{78F17264-B9A2-9E44-BA72-BBF02002BE0B}"/>
          </ac:picMkLst>
        </pc:picChg>
        <pc:picChg chg="mod">
          <ac:chgData name="Sajid Siraj" userId="399640fe-4675-4f66-8d74-c795deb4bc95" providerId="ADAL" clId="{BE378779-35C2-4576-8E4A-D313FEA29C5D}" dt="2025-06-10T12:04:01.743" v="2878" actId="1076"/>
          <ac:picMkLst>
            <pc:docMk/>
            <pc:sldMk cId="1513673728" sldId="394"/>
            <ac:picMk id="9" creationId="{AC4605F6-6367-E574-0550-9E352FC18ED9}"/>
          </ac:picMkLst>
        </pc:picChg>
        <pc:picChg chg="mod">
          <ac:chgData name="Sajid Siraj" userId="399640fe-4675-4f66-8d74-c795deb4bc95" providerId="ADAL" clId="{BE378779-35C2-4576-8E4A-D313FEA29C5D}" dt="2025-06-10T12:04:00.370" v="2877" actId="1076"/>
          <ac:picMkLst>
            <pc:docMk/>
            <pc:sldMk cId="1513673728" sldId="394"/>
            <ac:picMk id="13" creationId="{1DEF210E-F27E-C870-3A44-E6127D94A720}"/>
          </ac:picMkLst>
        </pc:picChg>
        <pc:picChg chg="del">
          <ac:chgData name="Sajid Siraj" userId="399640fe-4675-4f66-8d74-c795deb4bc95" providerId="ADAL" clId="{BE378779-35C2-4576-8E4A-D313FEA29C5D}" dt="2025-06-10T12:01:25.500" v="2847" actId="478"/>
          <ac:picMkLst>
            <pc:docMk/>
            <pc:sldMk cId="1513673728" sldId="394"/>
            <ac:picMk id="15" creationId="{69D1F2DC-BB80-222D-1188-E1F1E681664D}"/>
          </ac:picMkLst>
        </pc:picChg>
        <pc:picChg chg="del">
          <ac:chgData name="Sajid Siraj" userId="399640fe-4675-4f66-8d74-c795deb4bc95" providerId="ADAL" clId="{BE378779-35C2-4576-8E4A-D313FEA29C5D}" dt="2025-06-10T12:00:55.549" v="2843" actId="478"/>
          <ac:picMkLst>
            <pc:docMk/>
            <pc:sldMk cId="1513673728" sldId="394"/>
            <ac:picMk id="16" creationId="{E97D6350-4B88-8B99-B519-2414586FB947}"/>
          </ac:picMkLst>
        </pc:picChg>
      </pc:sldChg>
      <pc:sldChg chg="new">
        <pc:chgData name="Sajid Siraj" userId="399640fe-4675-4f66-8d74-c795deb4bc95" providerId="ADAL" clId="{BE378779-35C2-4576-8E4A-D313FEA29C5D}" dt="2025-06-10T12:02:26.933" v="2851" actId="680"/>
        <pc:sldMkLst>
          <pc:docMk/>
          <pc:sldMk cId="1402748486" sldId="395"/>
        </pc:sldMkLst>
      </pc:sldChg>
      <pc:sldChg chg="new del">
        <pc:chgData name="Sajid Siraj" userId="399640fe-4675-4f66-8d74-c795deb4bc95" providerId="ADAL" clId="{BE378779-35C2-4576-8E4A-D313FEA29C5D}" dt="2025-06-10T12:02:24.976" v="2850" actId="680"/>
        <pc:sldMkLst>
          <pc:docMk/>
          <pc:sldMk cId="2963351411" sldId="395"/>
        </pc:sldMkLst>
      </pc:sldChg>
      <pc:sldChg chg="new">
        <pc:chgData name="Sajid Siraj" userId="399640fe-4675-4f66-8d74-c795deb4bc95" providerId="ADAL" clId="{BE378779-35C2-4576-8E4A-D313FEA29C5D}" dt="2025-06-10T12:02:27.207" v="2852" actId="680"/>
        <pc:sldMkLst>
          <pc:docMk/>
          <pc:sldMk cId="2901092447" sldId="396"/>
        </pc:sldMkLst>
      </pc:sldChg>
      <pc:sldChg chg="addSp delSp modSp new mod">
        <pc:chgData name="Sajid Siraj" userId="399640fe-4675-4f66-8d74-c795deb4bc95" providerId="ADAL" clId="{BE378779-35C2-4576-8E4A-D313FEA29C5D}" dt="2025-06-10T12:45:00.769" v="3411" actId="1037"/>
        <pc:sldMkLst>
          <pc:docMk/>
          <pc:sldMk cId="3748041896" sldId="397"/>
        </pc:sldMkLst>
        <pc:spChg chg="mod">
          <ac:chgData name="Sajid Siraj" userId="399640fe-4675-4f66-8d74-c795deb4bc95" providerId="ADAL" clId="{BE378779-35C2-4576-8E4A-D313FEA29C5D}" dt="2025-06-10T12:28:42.984" v="3037" actId="1076"/>
          <ac:spMkLst>
            <pc:docMk/>
            <pc:sldMk cId="3748041896" sldId="397"/>
            <ac:spMk id="2" creationId="{73B50BA6-B64F-140B-6067-6435EE309D0D}"/>
          </ac:spMkLst>
        </pc:spChg>
        <pc:spChg chg="add mod">
          <ac:chgData name="Sajid Siraj" userId="399640fe-4675-4f66-8d74-c795deb4bc95" providerId="ADAL" clId="{BE378779-35C2-4576-8E4A-D313FEA29C5D}" dt="2025-06-10T12:44:42.687" v="3394" actId="20577"/>
          <ac:spMkLst>
            <pc:docMk/>
            <pc:sldMk cId="3748041896" sldId="397"/>
            <ac:spMk id="4" creationId="{170EDCE4-BBBD-622C-F0BC-9FA953CC4C5D}"/>
          </ac:spMkLst>
        </pc:spChg>
        <pc:graphicFrameChg chg="add del mod modGraphic">
          <ac:chgData name="Sajid Siraj" userId="399640fe-4675-4f66-8d74-c795deb4bc95" providerId="ADAL" clId="{BE378779-35C2-4576-8E4A-D313FEA29C5D}" dt="2025-06-10T12:23:06.942" v="2964" actId="478"/>
          <ac:graphicFrameMkLst>
            <pc:docMk/>
            <pc:sldMk cId="3748041896" sldId="397"/>
            <ac:graphicFrameMk id="3" creationId="{7CFED0BA-BBA3-02D9-A464-E7F184DF62D6}"/>
          </ac:graphicFrameMkLst>
        </pc:graphicFrame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097" creationId="{47B47301-4F4B-4098-815E-3638AA1F1A1C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098" creationId="{7D569A71-D847-6228-12B9-56F55546D211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099" creationId="{6FC5AE76-8096-05CE-FE88-04A4EFC1384D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0" creationId="{8C85ED8F-2D40-01E4-9D03-DC5DA59E368A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1" creationId="{6C92781C-C99B-1BE5-4642-A44630D013F8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2" creationId="{84957D0D-936F-B350-A1B7-77360F37EC3E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3" creationId="{17D782CD-1970-94DB-EF43-954DC4100A6E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4" creationId="{1CDCC8D8-189F-91E6-6136-4D13ABC7F2D3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5" creationId="{8D0D31F7-C2C3-0DE0-274A-A3FC36E98DEC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6" creationId="{1009BC6F-0EFB-C085-A767-F28F81D8FDF4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7" creationId="{73AB45F0-5868-F0FF-BC3A-4955AE48A46F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8" creationId="{15AE9D6A-8250-C504-609A-AD08980CD8BC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09" creationId="{A839067C-E440-0669-4A26-E2FCD53B829A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0" creationId="{3F4CA20B-CF4B-698F-3856-7FA94E3DBE90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1" creationId="{A88EC260-6E2A-F7D2-8CB9-4DD180CDED57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2" creationId="{BBE166F3-B9FD-3DE6-527A-A038C57BF8FB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3" creationId="{19A95270-D5D1-46D7-399D-A3245D582E4C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4" creationId="{0306249E-F6AB-34D3-41DA-FD00BAAB1188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5" creationId="{7306E0EB-DDA9-0666-E053-A2F0D7F55B94}"/>
          </ac:picMkLst>
        </pc:picChg>
        <pc:picChg chg="add del mod">
          <ac:chgData name="Sajid Siraj" userId="399640fe-4675-4f66-8d74-c795deb4bc95" providerId="ADAL" clId="{BE378779-35C2-4576-8E4A-D313FEA29C5D}" dt="2025-06-10T12:23:51.625" v="2986" actId="478"/>
          <ac:picMkLst>
            <pc:docMk/>
            <pc:sldMk cId="3748041896" sldId="397"/>
            <ac:picMk id="4116" creationId="{AB216242-53E6-8E64-6C27-DEEEFE9D17B5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7" creationId="{8132389F-3303-65C6-F2C0-95440DE24271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18" creationId="{ACD43231-E94A-F13F-AF71-544BF1A484D8}"/>
          </ac:picMkLst>
        </pc:picChg>
        <pc:picChg chg="add mod">
          <ac:chgData name="Sajid Siraj" userId="399640fe-4675-4f66-8d74-c795deb4bc95" providerId="ADAL" clId="{BE378779-35C2-4576-8E4A-D313FEA29C5D}" dt="2025-06-10T12:42:15.322" v="3378" actId="1037"/>
          <ac:picMkLst>
            <pc:docMk/>
            <pc:sldMk cId="3748041896" sldId="397"/>
            <ac:picMk id="4119" creationId="{A22D04DA-1C70-21A3-02D6-2181E7DAFC83}"/>
          </ac:picMkLst>
        </pc:picChg>
        <pc:picChg chg="add mod">
          <ac:chgData name="Sajid Siraj" userId="399640fe-4675-4f66-8d74-c795deb4bc95" providerId="ADAL" clId="{BE378779-35C2-4576-8E4A-D313FEA29C5D}" dt="2025-06-10T12:45:00.769" v="3411" actId="1037"/>
          <ac:picMkLst>
            <pc:docMk/>
            <pc:sldMk cId="3748041896" sldId="397"/>
            <ac:picMk id="4121" creationId="{3DD02D09-B470-1DDC-0FBE-0BDA57E9DCB9}"/>
          </ac:picMkLst>
        </pc:picChg>
      </pc:sldChg>
      <pc:sldChg chg="new del">
        <pc:chgData name="Sajid Siraj" userId="399640fe-4675-4f66-8d74-c795deb4bc95" providerId="ADAL" clId="{BE378779-35C2-4576-8E4A-D313FEA29C5D}" dt="2025-06-10T12:03:35.084" v="2861" actId="680"/>
        <pc:sldMkLst>
          <pc:docMk/>
          <pc:sldMk cId="4182782245" sldId="397"/>
        </pc:sldMkLst>
      </pc:sldChg>
      <pc:sldChg chg="addSp delSp modSp new mod ord">
        <pc:chgData name="Sajid Siraj" userId="399640fe-4675-4f66-8d74-c795deb4bc95" providerId="ADAL" clId="{BE378779-35C2-4576-8E4A-D313FEA29C5D}" dt="2025-06-11T16:57:00.226" v="3846"/>
        <pc:sldMkLst>
          <pc:docMk/>
          <pc:sldMk cId="3643489963" sldId="398"/>
        </pc:sldMkLst>
        <pc:spChg chg="mod">
          <ac:chgData name="Sajid Siraj" userId="399640fe-4675-4f66-8d74-c795deb4bc95" providerId="ADAL" clId="{BE378779-35C2-4576-8E4A-D313FEA29C5D}" dt="2025-06-10T12:04:41.920" v="2932" actId="20577"/>
          <ac:spMkLst>
            <pc:docMk/>
            <pc:sldMk cId="3643489963" sldId="398"/>
            <ac:spMk id="2" creationId="{FDF0C24A-A6A8-BDF7-4286-9B28709EFF63}"/>
          </ac:spMkLst>
        </pc:spChg>
        <pc:spChg chg="add mod">
          <ac:chgData name="Sajid Siraj" userId="399640fe-4675-4f66-8d74-c795deb4bc95" providerId="ADAL" clId="{BE378779-35C2-4576-8E4A-D313FEA29C5D}" dt="2025-06-10T12:44:26.383" v="3388" actId="6549"/>
          <ac:spMkLst>
            <pc:docMk/>
            <pc:sldMk cId="3643489963" sldId="398"/>
            <ac:spMk id="4" creationId="{4D93F825-E7CD-949E-E823-73E45412A482}"/>
          </ac:spMkLst>
        </pc:spChg>
        <pc:spChg chg="add mod">
          <ac:chgData name="Sajid Siraj" userId="399640fe-4675-4f66-8d74-c795deb4bc95" providerId="ADAL" clId="{BE378779-35C2-4576-8E4A-D313FEA29C5D}" dt="2025-06-10T12:44:27.856" v="3389" actId="6549"/>
          <ac:spMkLst>
            <pc:docMk/>
            <pc:sldMk cId="3643489963" sldId="398"/>
            <ac:spMk id="5" creationId="{D05D9C39-5A49-4C57-61CA-34402ECC7E92}"/>
          </ac:spMkLst>
        </pc:spChg>
        <pc:graphicFrameChg chg="add del mod">
          <ac:chgData name="Sajid Siraj" userId="399640fe-4675-4f66-8d74-c795deb4bc95" providerId="ADAL" clId="{BE378779-35C2-4576-8E4A-D313FEA29C5D}" dt="2025-06-10T12:36:21.501" v="3124" actId="478"/>
          <ac:graphicFrameMkLst>
            <pc:docMk/>
            <pc:sldMk cId="3643489963" sldId="398"/>
            <ac:graphicFrameMk id="3" creationId="{A70D124B-C0F9-79EF-8B5E-8C6A6A60F59E}"/>
          </ac:graphicFrameMkLst>
        </pc:graphicFrame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1" creationId="{9B1ABE0F-B696-C2B3-7BE1-4F0ED094E661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2" creationId="{08E514DE-54AE-BDD8-4B59-A3FDF532BE95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3" creationId="{4F3184C3-1521-FC61-7AF4-B30602089D03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4" creationId="{176E7042-5FA2-7539-B5DC-3FB3265D468A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5" creationId="{1F2934DB-9D3F-8214-F160-18B4FAE3E947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6" creationId="{67CA81A7-3EB7-B303-DB47-77E6C3FCF608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7" creationId="{6D482784-BC39-447F-7519-F92BE78605C5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8" creationId="{565BF0AC-4D3E-F57B-8592-8190416D3F9F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29" creationId="{4426EB17-094B-5895-C905-3F641A1B0BDB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30" creationId="{323BA128-1535-9D6A-1A78-6027D2B04767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31" creationId="{0D7A799B-D227-5BAA-1E35-E5E74CD18E07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32" creationId="{6C3BE6F5-985B-EB3C-BF45-09D27DE79D24}"/>
          </ac:picMkLst>
        </pc:picChg>
        <pc:picChg chg="add mod">
          <ac:chgData name="Sajid Siraj" userId="399640fe-4675-4f66-8d74-c795deb4bc95" providerId="ADAL" clId="{BE378779-35C2-4576-8E4A-D313FEA29C5D}" dt="2025-06-10T12:45:11.020" v="3422" actId="1038"/>
          <ac:picMkLst>
            <pc:docMk/>
            <pc:sldMk cId="3643489963" sldId="398"/>
            <ac:picMk id="5133" creationId="{4F76C88A-4A2B-1B0E-A986-B62CD63F8786}"/>
          </ac:picMkLst>
        </pc:picChg>
        <pc:picChg chg="add mod">
          <ac:chgData name="Sajid Siraj" userId="399640fe-4675-4f66-8d74-c795deb4bc95" providerId="ADAL" clId="{BE378779-35C2-4576-8E4A-D313FEA29C5D}" dt="2025-06-10T12:41:52.382" v="3354" actId="1076"/>
          <ac:picMkLst>
            <pc:docMk/>
            <pc:sldMk cId="3643489963" sldId="398"/>
            <ac:picMk id="5134" creationId="{587D4933-CC45-29BE-7AEE-4142119610C0}"/>
          </ac:picMkLst>
        </pc:picChg>
        <pc:picChg chg="add mod">
          <ac:chgData name="Sajid Siraj" userId="399640fe-4675-4f66-8d74-c795deb4bc95" providerId="ADAL" clId="{BE378779-35C2-4576-8E4A-D313FEA29C5D}" dt="2025-06-10T12:41:52.382" v="3354" actId="1076"/>
          <ac:picMkLst>
            <pc:docMk/>
            <pc:sldMk cId="3643489963" sldId="398"/>
            <ac:picMk id="5135" creationId="{D1059B04-A3A1-1B46-1466-55F9F353CBBD}"/>
          </ac:picMkLst>
        </pc:picChg>
      </pc:sldChg>
      <pc:sldChg chg="addSp modSp new mod">
        <pc:chgData name="Sajid Siraj" userId="399640fe-4675-4f66-8d74-c795deb4bc95" providerId="ADAL" clId="{BE378779-35C2-4576-8E4A-D313FEA29C5D}" dt="2025-06-11T16:58:26.462" v="3887" actId="20577"/>
        <pc:sldMkLst>
          <pc:docMk/>
          <pc:sldMk cId="1538197533" sldId="399"/>
        </pc:sldMkLst>
        <pc:spChg chg="mod">
          <ac:chgData name="Sajid Siraj" userId="399640fe-4675-4f66-8d74-c795deb4bc95" providerId="ADAL" clId="{BE378779-35C2-4576-8E4A-D313FEA29C5D}" dt="2025-06-11T16:58:26.462" v="3887" actId="20577"/>
          <ac:spMkLst>
            <pc:docMk/>
            <pc:sldMk cId="1538197533" sldId="399"/>
            <ac:spMk id="2" creationId="{DE3FB8DD-5BEE-1401-0280-75E4BBFA6AE0}"/>
          </ac:spMkLst>
        </pc:spChg>
        <pc:picChg chg="add mod">
          <ac:chgData name="Sajid Siraj" userId="399640fe-4675-4f66-8d74-c795deb4bc95" providerId="ADAL" clId="{BE378779-35C2-4576-8E4A-D313FEA29C5D}" dt="2025-06-11T16:58:05.319" v="3855" actId="14100"/>
          <ac:picMkLst>
            <pc:docMk/>
            <pc:sldMk cId="1538197533" sldId="399"/>
            <ac:picMk id="3" creationId="{07D717D4-66D4-E02F-F9D6-1FA8C32EF5DC}"/>
          </ac:picMkLst>
        </pc:picChg>
      </pc:sldChg>
      <pc:sldChg chg="addSp delSp modSp new del mod">
        <pc:chgData name="Sajid Siraj" userId="399640fe-4675-4f66-8d74-c795deb4bc95" providerId="ADAL" clId="{BE378779-35C2-4576-8E4A-D313FEA29C5D}" dt="2025-06-11T16:58:47.190" v="3890" actId="47"/>
        <pc:sldMkLst>
          <pc:docMk/>
          <pc:sldMk cId="1422466633" sldId="400"/>
        </pc:sldMkLst>
        <pc:picChg chg="add del mod">
          <ac:chgData name="Sajid Siraj" userId="399640fe-4675-4f66-8d74-c795deb4bc95" providerId="ADAL" clId="{BE378779-35C2-4576-8E4A-D313FEA29C5D}" dt="2025-06-11T16:58:44.770" v="3889" actId="478"/>
          <ac:picMkLst>
            <pc:docMk/>
            <pc:sldMk cId="1422466633" sldId="400"/>
            <ac:picMk id="3" creationId="{40862437-68C3-B6C9-0CD8-E9EBB2AB51EC}"/>
          </ac:picMkLst>
        </pc:picChg>
      </pc:sldChg>
      <pc:sldChg chg="add">
        <pc:chgData name="Sajid Siraj" userId="399640fe-4675-4f66-8d74-c795deb4bc95" providerId="ADAL" clId="{BE378779-35C2-4576-8E4A-D313FEA29C5D}" dt="2025-06-11T16:59:23.234" v="3893"/>
        <pc:sldMkLst>
          <pc:docMk/>
          <pc:sldMk cId="4248022096" sldId="400"/>
        </pc:sldMkLst>
      </pc:sldChg>
      <pc:sldChg chg="add">
        <pc:chgData name="Sajid Siraj" userId="399640fe-4675-4f66-8d74-c795deb4bc95" providerId="ADAL" clId="{BE378779-35C2-4576-8E4A-D313FEA29C5D}" dt="2025-06-11T16:59:26.331" v="3894"/>
        <pc:sldMkLst>
          <pc:docMk/>
          <pc:sldMk cId="234861790" sldId="401"/>
        </pc:sldMkLst>
      </pc:sldChg>
      <pc:sldChg chg="add">
        <pc:chgData name="Sajid Siraj" userId="399640fe-4675-4f66-8d74-c795deb4bc95" providerId="ADAL" clId="{BE378779-35C2-4576-8E4A-D313FEA29C5D}" dt="2025-06-11T16:59:28.731" v="3895"/>
        <pc:sldMkLst>
          <pc:docMk/>
          <pc:sldMk cId="3923526257" sldId="402"/>
        </pc:sldMkLst>
      </pc:sldChg>
      <pc:sldChg chg="add">
        <pc:chgData name="Sajid Siraj" userId="399640fe-4675-4f66-8d74-c795deb4bc95" providerId="ADAL" clId="{BE378779-35C2-4576-8E4A-D313FEA29C5D}" dt="2025-06-11T16:59:32.794" v="3896"/>
        <pc:sldMkLst>
          <pc:docMk/>
          <pc:sldMk cId="4111789991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E1AE4-B109-46C4-8679-758D120DDAB3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DEFE-2D63-40B4-B03B-0BB3DE20B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4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left open while people are entering and settling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7DEFE-2D63-40B4-B03B-0BB3DE20B5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0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will be visible couple of minutes before the session is started by Rita (PC Chair will chair the opening session)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Rita and Julia will do a combined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7DEFE-2D63-40B4-B03B-0BB3DE20B5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1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DE0BA7-79C2-54A3-0468-BD7B8A594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1" b="96736" l="1316" r="98607">
                        <a14:foregroundMark x1="88235" y1="25668" x2="88235" y2="25668"/>
                        <a14:foregroundMark x1="86378" y1="18398" x2="87539" y2="61721"/>
                        <a14:foregroundMark x1="86455" y1="8160" x2="85681" y2="19585"/>
                        <a14:foregroundMark x1="86378" y1="5341" x2="86378" y2="5341"/>
                        <a14:foregroundMark x1="86455" y1="3412" x2="86455" y2="3412"/>
                        <a14:foregroundMark x1="86455" y1="2671" x2="86455" y2="2671"/>
                        <a14:foregroundMark x1="29489" y1="81306" x2="86455" y2="68249"/>
                        <a14:foregroundMark x1="86455" y1="68249" x2="88235" y2="69139"/>
                        <a14:foregroundMark x1="94195" y1="67656" x2="95743" y2="88724"/>
                        <a14:foregroundMark x1="98684" y1="75371" x2="98375" y2="82789"/>
                        <a14:foregroundMark x1="83359" y1="90950" x2="14551" y2="96588"/>
                        <a14:foregroundMark x1="14551" y1="96588" x2="7817" y2="91840"/>
                        <a14:foregroundMark x1="7817" y1="91840" x2="26161" y2="90950"/>
                        <a14:foregroundMark x1="26161" y1="90950" x2="50619" y2="91098"/>
                        <a14:foregroundMark x1="50619" y1="91098" x2="60449" y2="89911"/>
                        <a14:foregroundMark x1="1161" y1="70623" x2="5573" y2="95104"/>
                        <a14:foregroundMark x1="5573" y1="95104" x2="5728" y2="96884"/>
                        <a14:foregroundMark x1="1316" y1="77745" x2="1316" y2="77745"/>
                        <a14:foregroundMark x1="81380" y1="52487" x2="82043" y2="56380"/>
                        <a14:foregroundMark x1="80805" y1="49110" x2="81019" y2="50368"/>
                        <a14:foregroundMark x1="82043" y1="56380" x2="81708" y2="60017"/>
                        <a14:foregroundMark x1="80921" y1="59901" x2="80960" y2="59347"/>
                        <a14:foregroundMark x1="45356" y1="65579" x2="40867" y2="66320"/>
                        <a14:foregroundMark x1="36842" y1="66172" x2="30418" y2="67211"/>
                        <a14:foregroundMark x1="24768" y1="65579" x2="11455" y2="66320"/>
                        <a14:foregroundMark x1="20356" y1="62760" x2="20279" y2="64688"/>
                        <a14:foregroundMark x1="20511" y1="61869" x2="20511" y2="61869"/>
                        <a14:foregroundMark x1="51935" y1="61721" x2="48684" y2="62018"/>
                        <a14:foregroundMark x1="53560" y1="62315" x2="49458" y2="62166"/>
                        <a14:foregroundMark x1="48762" y1="62018" x2="48762" y2="62018"/>
                        <a14:foregroundMark x1="47446" y1="61573" x2="50077" y2="74777"/>
                        <a14:foregroundMark x1="51780" y1="60534" x2="47910" y2="67062"/>
                        <a14:backgroundMark x1="86223" y1="3264" x2="86223" y2="3264"/>
                        <a14:backgroundMark x1="86300" y1="2522" x2="86300" y2="2522"/>
                        <a14:backgroundMark x1="86300" y1="2819" x2="86300" y2="2819"/>
                        <a14:backgroundMark x1="86300" y1="3412" x2="86300" y2="3412"/>
                        <a14:backgroundMark x1="86378" y1="2671" x2="86378" y2="2671"/>
                        <a14:backgroundMark x1="79567" y1="15282" x2="79567" y2="15282"/>
                        <a14:backgroundMark x1="53870" y1="23294" x2="53870" y2="23294"/>
                        <a14:backgroundMark x1="23684" y1="19139" x2="71285" y2="20326"/>
                        <a14:backgroundMark x1="29644" y1="31306" x2="47988" y2="31602"/>
                        <a14:backgroundMark x1="47988" y1="31602" x2="74458" y2="29822"/>
                        <a14:backgroundMark x1="74458" y1="29822" x2="75387" y2="29822"/>
                        <a14:backgroundMark x1="26471" y1="42730" x2="70279" y2="38872"/>
                        <a14:backgroundMark x1="70279" y1="38872" x2="71904" y2="39021"/>
                        <a14:backgroundMark x1="3019" y1="58309" x2="14706" y2="57715"/>
                        <a14:backgroundMark x1="14706" y1="57715" x2="14706" y2="57715"/>
                        <a14:backgroundMark x1="2864" y1="60534" x2="6889" y2="60831"/>
                        <a14:backgroundMark x1="6889" y1="60831" x2="11223" y2="60534"/>
                        <a14:backgroundMark x1="11223" y1="60534" x2="16641" y2="60534"/>
                        <a14:backgroundMark x1="23529" y1="61276" x2="31192" y2="61573"/>
                        <a14:backgroundMark x1="31192" y1="61573" x2="43731" y2="59644"/>
                        <a14:backgroundMark x1="43731" y1="59644" x2="44350" y2="59792"/>
                        <a14:backgroundMark x1="13545" y1="51929" x2="28560" y2="51780"/>
                        <a14:backgroundMark x1="28560" y1="51780" x2="34985" y2="52671"/>
                        <a14:backgroundMark x1="64474" y1="53412" x2="76238" y2="53116"/>
                        <a14:backgroundMark x1="76238" y1="53116" x2="76316" y2="53116"/>
                        <a14:backgroundMark x1="78638" y1="52967" x2="78715" y2="61276"/>
                        <a14:backgroundMark x1="70201" y1="62463" x2="61455" y2="60386"/>
                        <a14:backgroundMark x1="79644" y1="50593" x2="79876" y2="55786"/>
                        <a14:backgroundMark x1="80186" y1="59792" x2="80031" y2="63650"/>
                        <a14:backgroundMark x1="2786" y1="59050" x2="14551" y2="60534"/>
                        <a14:backgroundMark x1="27090" y1="60534" x2="39783" y2="61276"/>
                        <a14:backgroundMark x1="39783" y1="61276" x2="39628" y2="61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5801"/>
            <a:ext cx="12192000" cy="6360223"/>
          </a:xfrm>
          <a:prstGeom prst="rect">
            <a:avLst/>
          </a:prstGeom>
        </p:spPr>
      </p:pic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922" y="363190"/>
            <a:ext cx="2712423" cy="1033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4B0BB5F-072B-51DA-CF44-060369794FDB}"/>
              </a:ext>
            </a:extLst>
          </p:cNvPr>
          <p:cNvGrpSpPr/>
          <p:nvPr userDrawn="1"/>
        </p:nvGrpSpPr>
        <p:grpSpPr>
          <a:xfrm>
            <a:off x="6881091" y="-8388"/>
            <a:ext cx="5310910" cy="624051"/>
            <a:chOff x="6860614" y="4064000"/>
            <a:chExt cx="5310910" cy="6240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13CC1E-7C12-CE0F-D98D-2D3ACB5B204B}"/>
                </a:ext>
              </a:extLst>
            </p:cNvPr>
            <p:cNvGrpSpPr/>
            <p:nvPr userDrawn="1"/>
          </p:nvGrpSpPr>
          <p:grpSpPr>
            <a:xfrm flipV="1">
              <a:off x="6860614" y="4064000"/>
              <a:ext cx="5310910" cy="602038"/>
              <a:chOff x="6881090" y="3343563"/>
              <a:chExt cx="5310910" cy="734892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0455F126-F4A1-7B4F-E658-2191C69D9CCD}"/>
                  </a:ext>
                </a:extLst>
              </p:cNvPr>
              <p:cNvSpPr/>
              <p:nvPr userDrawn="1"/>
            </p:nvSpPr>
            <p:spPr>
              <a:xfrm>
                <a:off x="6881090" y="3343563"/>
                <a:ext cx="5310910" cy="729673"/>
              </a:xfrm>
              <a:prstGeom prst="parallelogram">
                <a:avLst>
                  <a:gd name="adj" fmla="val 9082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1CDE19-0B0B-FE40-30BF-C9EEF22C1254}"/>
                  </a:ext>
                </a:extLst>
              </p:cNvPr>
              <p:cNvSpPr/>
              <p:nvPr userDrawn="1"/>
            </p:nvSpPr>
            <p:spPr>
              <a:xfrm>
                <a:off x="11365345" y="3348782"/>
                <a:ext cx="826655" cy="7296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6" descr="Association of European Operational Research Societies - Wikipedia">
              <a:extLst>
                <a:ext uri="{FF2B5EF4-FFF2-40B4-BE49-F238E27FC236}">
                  <a16:creationId xmlns:a16="http://schemas.microsoft.com/office/drawing/2014/main" id="{E6C17F2A-DC38-6D99-B0FA-DE724ECEE6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518" y="4086013"/>
              <a:ext cx="1232316" cy="60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exaly · Nextmv Docs">
              <a:extLst>
                <a:ext uri="{FF2B5EF4-FFF2-40B4-BE49-F238E27FC236}">
                  <a16:creationId xmlns:a16="http://schemas.microsoft.com/office/drawing/2014/main" id="{03B52C13-2128-4D9F-567D-913CB02A21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306" y="4211544"/>
              <a:ext cx="870527" cy="33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black and grey text on a black background&#10;&#10;AI-generated content may be incorrect.">
              <a:extLst>
                <a:ext uri="{FF2B5EF4-FFF2-40B4-BE49-F238E27FC236}">
                  <a16:creationId xmlns:a16="http://schemas.microsoft.com/office/drawing/2014/main" id="{86F2B3D3-C8DF-596B-95EB-481CACAF0A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930494" y="4243371"/>
              <a:ext cx="1081281" cy="288944"/>
            </a:xfrm>
            <a:prstGeom prst="rect">
              <a:avLst/>
            </a:prstGeom>
          </p:spPr>
        </p:pic>
        <p:pic>
          <p:nvPicPr>
            <p:cNvPr id="7" name="Picture 6" descr="A black background with purple text&#10;&#10;AI-generated content may be incorrect.">
              <a:extLst>
                <a:ext uri="{FF2B5EF4-FFF2-40B4-BE49-F238E27FC236}">
                  <a16:creationId xmlns:a16="http://schemas.microsoft.com/office/drawing/2014/main" id="{37A1810B-471F-6867-53AC-6948EB06A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621802" y="4197650"/>
              <a:ext cx="1175556" cy="38038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2147FDA-68BA-E0E4-53B8-3DD92019B0B3}"/>
              </a:ext>
            </a:extLst>
          </p:cNvPr>
          <p:cNvSpPr/>
          <p:nvPr userDrawn="1"/>
        </p:nvSpPr>
        <p:spPr>
          <a:xfrm>
            <a:off x="592611" y="3711310"/>
            <a:ext cx="6813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GB" sz="2400" b="1" cap="none" spc="0" dirty="0">
                <a:ln/>
                <a:solidFill>
                  <a:schemeClr val="accent4"/>
                </a:solidFill>
                <a:effectLst/>
              </a:rPr>
              <a:t>Celebrating the 50</a:t>
            </a:r>
            <a:r>
              <a:rPr lang="en-GB" sz="2400" b="1" cap="none" spc="0" baseline="30000" dirty="0">
                <a:ln/>
                <a:solidFill>
                  <a:schemeClr val="accent4"/>
                </a:solidFill>
                <a:effectLst/>
              </a:rPr>
              <a:t>th</a:t>
            </a:r>
            <a:r>
              <a:rPr lang="en-GB" sz="2400" b="1" cap="none" spc="0" dirty="0">
                <a:ln/>
                <a:solidFill>
                  <a:schemeClr val="accent4"/>
                </a:solidFill>
                <a:effectLst/>
              </a:rPr>
              <a:t> Anniversary of EURO</a:t>
            </a:r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7E71C85-F84D-7B4F-ECED-BE5B9CDCA7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04246" y="6467532"/>
            <a:ext cx="1555714" cy="3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C6BE-008E-5179-FB66-393826E3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12" y="464659"/>
            <a:ext cx="10515600" cy="1055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EA35-D1E3-D8D5-2EEE-E6ED7F67F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312" y="165052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AC166-90BD-DC94-67B0-53F7DF7FD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1312" y="1650523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035B2-223A-9AF0-EF70-991E02F1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F5D5F-63BD-737A-94EC-EB1BDE00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0D43-9EC6-CC72-D1CE-82851184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9145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9A80-7434-A897-A08E-50E88711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83" y="26784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30E65-F638-E90C-7736-4EC7C19B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085" y="158388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EAA46-B543-C215-42C4-8E6FCB4D8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8085" y="2407798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7D57A-3596-FA5E-EAC6-76C448683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0495" y="15838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C8B50-EC32-F5F3-8D45-B67145C10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0495" y="2407798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09609-9871-1029-59DA-AF3D7B05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27582-356F-AC9C-116D-80BDF95B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07498-96AB-D235-0D85-D7F4D5F7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1869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A532A-BEA7-6524-5512-02AA7962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3D265-B414-9494-4697-4C644916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3A41-8BB0-172F-1948-18C1CFEE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7937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3993"/>
            <a:ext cx="9144000" cy="169703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3430"/>
            <a:ext cx="9144000" cy="7143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F84A5-4BCA-5F6A-2520-8B7C8DDCF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80" y="731006"/>
            <a:ext cx="3330449" cy="13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685F6875-E358-8C91-8816-F37612477E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61" y="6416964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exaly · Nextmv Docs">
            <a:extLst>
              <a:ext uri="{FF2B5EF4-FFF2-40B4-BE49-F238E27FC236}">
                <a16:creationId xmlns:a16="http://schemas.microsoft.com/office/drawing/2014/main" id="{01CD3D0B-99A0-9868-B965-169FDCAD1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14" y="6510735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695AD3F3-BD3A-EA1E-1765-F19A6B9EAE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66002" y="6546694"/>
            <a:ext cx="792115" cy="211672"/>
          </a:xfrm>
          <a:prstGeom prst="rect">
            <a:avLst/>
          </a:prstGeom>
        </p:spPr>
      </p:pic>
      <p:pic>
        <p:nvPicPr>
          <p:cNvPr id="8" name="Picture 7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ED08ABAC-34E0-661E-2731-F26BBB8D48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77639" y="6515777"/>
            <a:ext cx="861180" cy="278661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E7CC96-9470-DC97-1B7A-4E2FB681F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85300" y="6546694"/>
            <a:ext cx="1077924" cy="2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62" y="2317195"/>
            <a:ext cx="7001932" cy="169703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61" y="4154463"/>
            <a:ext cx="7001931" cy="130145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4" name="Picture 3" descr="A spiral staircase in a building&#10;&#10;AI-generated content may be incorrect.">
            <a:extLst>
              <a:ext uri="{FF2B5EF4-FFF2-40B4-BE49-F238E27FC236}">
                <a16:creationId xmlns:a16="http://schemas.microsoft.com/office/drawing/2014/main" id="{8230970B-A109-649E-06B2-0B4D9CB16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597893" y="0"/>
            <a:ext cx="4594107" cy="6887051"/>
          </a:xfrm>
          <a:prstGeom prst="rect">
            <a:avLst/>
          </a:prstGeom>
        </p:spPr>
      </p:pic>
      <p:pic>
        <p:nvPicPr>
          <p:cNvPr id="7" name="Picture 10" descr="Student Shipping To Leeds University - My Baggage">
            <a:extLst>
              <a:ext uri="{FF2B5EF4-FFF2-40B4-BE49-F238E27FC236}">
                <a16:creationId xmlns:a16="http://schemas.microsoft.com/office/drawing/2014/main" id="{48DD2603-9C56-6372-0A90-A51DDAE89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96" y="6261493"/>
            <a:ext cx="1418277" cy="4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145" y="453581"/>
            <a:ext cx="2623897" cy="999580"/>
          </a:xfrm>
          <a:prstGeom prst="rect">
            <a:avLst/>
          </a:prstGeom>
        </p:spPr>
      </p:pic>
      <p:pic>
        <p:nvPicPr>
          <p:cNvPr id="9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F0BD876C-4EDA-726D-F271-EAD3CE60B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" y="6384099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exaly · Nextmv Docs">
            <a:extLst>
              <a:ext uri="{FF2B5EF4-FFF2-40B4-BE49-F238E27FC236}">
                <a16:creationId xmlns:a16="http://schemas.microsoft.com/office/drawing/2014/main" id="{4291C180-0309-4698-47A6-57E4CA201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1" y="6477870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84483CA9-CA17-ECD4-8B3A-B3BB4CA38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34689" y="6513829"/>
            <a:ext cx="792115" cy="211672"/>
          </a:xfrm>
          <a:prstGeom prst="rect">
            <a:avLst/>
          </a:prstGeom>
        </p:spPr>
      </p:pic>
      <p:pic>
        <p:nvPicPr>
          <p:cNvPr id="14" name="Picture 13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D37D286F-B36C-0FF0-F68E-0B8AB781728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6326" y="6482912"/>
            <a:ext cx="861180" cy="2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E693-3290-527E-AC51-5F5AE87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64F2-2DE2-8AEB-A58F-0A17FE25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766A-065B-C4A0-6074-40B51321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49EF-9955-FABE-A7A6-6F9AE6C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CF7-02EF-BBE4-26F6-58334D9D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8572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3993"/>
            <a:ext cx="9144000" cy="169703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3430"/>
            <a:ext cx="9144000" cy="7143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pic>
        <p:nvPicPr>
          <p:cNvPr id="5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685F6875-E358-8C91-8816-F37612477E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62" y="6407728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exaly · Nextmv Docs">
            <a:extLst>
              <a:ext uri="{FF2B5EF4-FFF2-40B4-BE49-F238E27FC236}">
                <a16:creationId xmlns:a16="http://schemas.microsoft.com/office/drawing/2014/main" id="{01CD3D0B-99A0-9868-B965-169FDCAD1B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15" y="6519971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695AD3F3-BD3A-EA1E-1765-F19A6B9EA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38003" y="6537458"/>
            <a:ext cx="792115" cy="211672"/>
          </a:xfrm>
          <a:prstGeom prst="rect">
            <a:avLst/>
          </a:prstGeom>
        </p:spPr>
      </p:pic>
      <p:pic>
        <p:nvPicPr>
          <p:cNvPr id="8" name="Picture 7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ED08ABAC-34E0-661E-2731-F26BBB8D48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9640" y="6506541"/>
            <a:ext cx="861180" cy="278661"/>
          </a:xfrm>
          <a:prstGeom prst="rect">
            <a:avLst/>
          </a:prstGeom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1F6EC26-E713-E93A-C4F7-81B7F85E82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0375" y="193089"/>
            <a:ext cx="2623897" cy="999580"/>
          </a:xfrm>
          <a:prstGeom prst="rect">
            <a:avLst/>
          </a:prstGeom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F59CD5-AEEA-6CC8-3003-662BCC55CEA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6072" y="6528222"/>
            <a:ext cx="1197163" cy="2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62" y="2317195"/>
            <a:ext cx="7001932" cy="169703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61" y="4154463"/>
            <a:ext cx="7001931" cy="130145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4" name="Picture 3" descr="A spiral staircase in a building&#10;&#10;AI-generated content may be incorrect.">
            <a:extLst>
              <a:ext uri="{FF2B5EF4-FFF2-40B4-BE49-F238E27FC236}">
                <a16:creationId xmlns:a16="http://schemas.microsoft.com/office/drawing/2014/main" id="{8230970B-A109-649E-06B2-0B4D9CB16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597893" y="0"/>
            <a:ext cx="4594107" cy="6887051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45" y="453581"/>
            <a:ext cx="2623897" cy="999580"/>
          </a:xfrm>
          <a:prstGeom prst="rect">
            <a:avLst/>
          </a:prstGeom>
        </p:spPr>
      </p:pic>
      <p:pic>
        <p:nvPicPr>
          <p:cNvPr id="9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F0BD876C-4EDA-726D-F271-EAD3CE60B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" y="6384099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exaly · Nextmv Docs">
            <a:extLst>
              <a:ext uri="{FF2B5EF4-FFF2-40B4-BE49-F238E27FC236}">
                <a16:creationId xmlns:a16="http://schemas.microsoft.com/office/drawing/2014/main" id="{4291C180-0309-4698-47A6-57E4CA201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1" y="6477870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84483CA9-CA17-ECD4-8B3A-B3BB4CA386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34689" y="6513829"/>
            <a:ext cx="792115" cy="211672"/>
          </a:xfrm>
          <a:prstGeom prst="rect">
            <a:avLst/>
          </a:prstGeom>
        </p:spPr>
      </p:pic>
      <p:pic>
        <p:nvPicPr>
          <p:cNvPr id="14" name="Picture 13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D37D286F-B36C-0FF0-F68E-0B8AB78172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6326" y="6482912"/>
            <a:ext cx="861180" cy="278661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26144F2-2CDF-E5F0-4ABD-1C10C66EF4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85774" y="6446517"/>
            <a:ext cx="1555714" cy="3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E693-3290-527E-AC51-5F5AE87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64F2-2DE2-8AEB-A58F-0A17FE25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766A-065B-C4A0-6074-40B51321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49EF-9955-FABE-A7A6-6F9AE6C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CF7-02EF-BBE4-26F6-58334D9D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26780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57" y="2317195"/>
            <a:ext cx="6797064" cy="169703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57" y="4154463"/>
            <a:ext cx="6797064" cy="714375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4" name="Picture 3" descr="A spiral staircase in a building&#10;&#10;AI-generated content may be incorrect.">
            <a:extLst>
              <a:ext uri="{FF2B5EF4-FFF2-40B4-BE49-F238E27FC236}">
                <a16:creationId xmlns:a16="http://schemas.microsoft.com/office/drawing/2014/main" id="{8230970B-A109-649E-06B2-0B4D9CB16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7893" y="0"/>
            <a:ext cx="4594107" cy="6887051"/>
          </a:xfrm>
          <a:prstGeom prst="rect">
            <a:avLst/>
          </a:prstGeom>
        </p:spPr>
      </p:pic>
      <p:pic>
        <p:nvPicPr>
          <p:cNvPr id="5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721DBC6A-81A1-6B6F-7F80-37BD82FE3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" y="6243417"/>
            <a:ext cx="1232316" cy="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exaly · Nextmv Docs">
            <a:extLst>
              <a:ext uri="{FF2B5EF4-FFF2-40B4-BE49-F238E27FC236}">
                <a16:creationId xmlns:a16="http://schemas.microsoft.com/office/drawing/2014/main" id="{34A42ADA-73F6-28A3-7C65-49FD879A4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92" y="6341240"/>
            <a:ext cx="870527" cy="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60ACCD8-1EE7-680E-7B72-7A541F6B80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5145" y="453581"/>
            <a:ext cx="2623897" cy="999580"/>
          </a:xfrm>
          <a:prstGeom prst="rect">
            <a:avLst/>
          </a:prstGeom>
        </p:spPr>
      </p:pic>
      <p:pic>
        <p:nvPicPr>
          <p:cNvPr id="9" name="Picture 8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3D35916C-CDB8-53D9-3482-B88688D382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76280" y="6373067"/>
            <a:ext cx="1081281" cy="288944"/>
          </a:xfrm>
          <a:prstGeom prst="rect">
            <a:avLst/>
          </a:prstGeom>
        </p:spPr>
      </p:pic>
      <p:pic>
        <p:nvPicPr>
          <p:cNvPr id="12" name="Picture 11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7D6AAC7A-47B8-7D7F-4378-6A9A7AE5FA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67588" y="6327346"/>
            <a:ext cx="1175556" cy="380387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0F2C62-38BA-EB55-2F26-F8030F7607F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39808" y="6369247"/>
            <a:ext cx="1426776" cy="2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62" y="2317195"/>
            <a:ext cx="7001932" cy="1697035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61" y="4154463"/>
            <a:ext cx="7001931" cy="130145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4" name="Picture 3" descr="A spiral staircase in a building&#10;&#10;AI-generated content may be incorrect.">
            <a:extLst>
              <a:ext uri="{FF2B5EF4-FFF2-40B4-BE49-F238E27FC236}">
                <a16:creationId xmlns:a16="http://schemas.microsoft.com/office/drawing/2014/main" id="{8230970B-A109-649E-06B2-0B4D9CB16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597893" y="0"/>
            <a:ext cx="4594107" cy="6887051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45" y="453581"/>
            <a:ext cx="2623897" cy="999580"/>
          </a:xfrm>
          <a:prstGeom prst="rect">
            <a:avLst/>
          </a:prstGeom>
        </p:spPr>
      </p:pic>
      <p:pic>
        <p:nvPicPr>
          <p:cNvPr id="9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F0BD876C-4EDA-726D-F271-EAD3CE60BE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" y="6384099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exaly · Nextmv Docs">
            <a:extLst>
              <a:ext uri="{FF2B5EF4-FFF2-40B4-BE49-F238E27FC236}">
                <a16:creationId xmlns:a16="http://schemas.microsoft.com/office/drawing/2014/main" id="{4291C180-0309-4698-47A6-57E4CA201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1" y="6477870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84483CA9-CA17-ECD4-8B3A-B3BB4CA386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34689" y="6513829"/>
            <a:ext cx="792115" cy="211672"/>
          </a:xfrm>
          <a:prstGeom prst="rect">
            <a:avLst/>
          </a:prstGeom>
        </p:spPr>
      </p:pic>
      <p:pic>
        <p:nvPicPr>
          <p:cNvPr id="14" name="Picture 13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D37D286F-B36C-0FF0-F68E-0B8AB78172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46326" y="6482912"/>
            <a:ext cx="861180" cy="278661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FFF5684-21A6-ABCB-D1A0-6698727CCA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32655" y="6493023"/>
            <a:ext cx="1299895" cy="2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14FF81-AD23-C52E-A35B-98EFA2E52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0" b="98270" l="9973" r="99275">
                        <a14:foregroundMark x1="33636" y1="25375" x2="33636" y2="25375"/>
                        <a14:foregroundMark x1="23028" y1="21684" x2="46872" y2="22953"/>
                        <a14:foregroundMark x1="46872" y1="22953" x2="59021" y2="20531"/>
                        <a14:foregroundMark x1="59021" y1="20531" x2="60653" y2="20761"/>
                        <a14:foregroundMark x1="65639" y1="21223" x2="94651" y2="62630"/>
                        <a14:foregroundMark x1="94651" y1="62630" x2="95830" y2="68858"/>
                        <a14:foregroundMark x1="20671" y1="14648" x2="26292" y2="14418"/>
                        <a14:foregroundMark x1="26292" y1="14418" x2="73708" y2="16263"/>
                        <a14:foregroundMark x1="73708" y1="16263" x2="85041" y2="14418"/>
                        <a14:foregroundMark x1="85041" y1="14418" x2="94923" y2="15110"/>
                        <a14:foregroundMark x1="95558" y1="19031" x2="96464" y2="58939"/>
                        <a14:foregroundMark x1="96464" y1="58939" x2="94742" y2="77970"/>
                        <a14:foregroundMark x1="73345" y1="14072" x2="94742" y2="10265"/>
                        <a14:foregroundMark x1="94742" y1="10265" x2="99275" y2="12341"/>
                        <a14:foregroundMark x1="94016" y1="3576" x2="23663" y2="5536"/>
                        <a14:foregroundMark x1="97552" y1="92849" x2="86763" y2="86159"/>
                        <a14:foregroundMark x1="69991" y1="78777" x2="80417" y2="92618"/>
                        <a14:foregroundMark x1="80417" y1="92618" x2="88849" y2="97924"/>
                        <a14:foregroundMark x1="88849" y1="97924" x2="99003" y2="98270"/>
                        <a14:foregroundMark x1="70082" y1="81661" x2="58477" y2="85236"/>
                        <a14:foregroundMark x1="66727" y1="83622" x2="58024" y2="88351"/>
                        <a14:foregroundMark x1="58024" y1="88351" x2="49683" y2="83622"/>
                        <a14:foregroundMark x1="49683" y1="83622" x2="20852" y2="48789"/>
                        <a14:foregroundMark x1="20852" y1="48789" x2="21668" y2="44752"/>
                        <a14:foregroundMark x1="16138" y1="10611" x2="14597" y2="22837"/>
                        <a14:foregroundMark x1="23844" y1="1499" x2="15775" y2="2999"/>
                        <a14:foregroundMark x1="15775" y1="2999" x2="19402" y2="1730"/>
                        <a14:foregroundMark x1="15956" y1="7151" x2="14143" y2="13495"/>
                        <a14:foregroundMark x1="11695" y1="5190" x2="14506" y2="7958"/>
                        <a14:foregroundMark x1="69538" y1="88235" x2="62919" y2="88927"/>
                        <a14:foregroundMark x1="73980" y1="17762" x2="65095" y2="28374"/>
                        <a14:foregroundMark x1="59927" y1="21569" x2="60653" y2="31142"/>
                        <a14:foregroundMark x1="60653" y1="31142" x2="62194" y2="35871"/>
                        <a14:foregroundMark x1="34451" y1="66782" x2="30825" y2="75433"/>
                        <a14:foregroundMark x1="32910" y1="70819" x2="25929" y2="72895"/>
                        <a14:foregroundMark x1="20127" y1="56978" x2="22121" y2="64245"/>
                        <a14:foregroundMark x1="22121" y1="64245" x2="27743" y2="74164"/>
                        <a14:foregroundMark x1="27743" y1="74164" x2="30644" y2="76586"/>
                        <a14:foregroundMark x1="37806" y1="82122" x2="49320" y2="91811"/>
                        <a14:foregroundMark x1="49320" y1="91811" x2="49411" y2="91811"/>
                        <a14:foregroundMark x1="32910" y1="79700" x2="35177" y2="82007"/>
                        <a14:foregroundMark x1="30644" y1="78431" x2="32820" y2="83968"/>
                        <a14:foregroundMark x1="23663" y1="71742" x2="24751" y2="77393"/>
                        <a14:foregroundMark x1="21668" y1="70358" x2="26836" y2="79123"/>
                        <a14:foregroundMark x1="26836" y1="79123" x2="39619" y2="88697"/>
                        <a14:foregroundMark x1="31188" y1="82353" x2="45694" y2="91926"/>
                        <a14:foregroundMark x1="45694" y1="91926" x2="45784" y2="90542"/>
                        <a14:foregroundMark x1="45512" y1="94118" x2="40707" y2="88812"/>
                        <a14:foregroundMark x1="40707" y1="88812" x2="40254" y2="88581"/>
                        <a14:foregroundMark x1="47597" y1="94694" x2="47597" y2="94694"/>
                        <a14:foregroundMark x1="49411" y1="97001" x2="42520" y2="90311"/>
                        <a14:foregroundMark x1="42520" y1="90311" x2="42430" y2="89965"/>
                        <a14:foregroundMark x1="26383" y1="80161" x2="30009" y2="85352"/>
                        <a14:backgroundMark x1="6528" y1="24221" x2="15684" y2="66667"/>
                        <a14:backgroundMark x1="49887" y1="95995" x2="49773" y2="95963"/>
                        <a14:backgroundMark x1="29284" y1="93772" x2="37715" y2="99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233" y="0"/>
            <a:ext cx="8724767" cy="6858000"/>
          </a:xfrm>
          <a:prstGeom prst="rect">
            <a:avLst/>
          </a:prstGeom>
        </p:spPr>
      </p:pic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762" y="245531"/>
            <a:ext cx="2712423" cy="1033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02" y="2586183"/>
            <a:ext cx="4715344" cy="183080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01" y="4557223"/>
            <a:ext cx="4715345" cy="126168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5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C2A43878-2F10-5728-499D-4375C6EC14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" y="6384099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exaly · Nextmv Docs">
            <a:extLst>
              <a:ext uri="{FF2B5EF4-FFF2-40B4-BE49-F238E27FC236}">
                <a16:creationId xmlns:a16="http://schemas.microsoft.com/office/drawing/2014/main" id="{F12790E4-9EDF-4BE8-FC40-4FC3EB8F8D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1" y="6477870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5E682391-0EFE-83B5-9755-528B5DD0AC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34689" y="6513829"/>
            <a:ext cx="792115" cy="211672"/>
          </a:xfrm>
          <a:prstGeom prst="rect">
            <a:avLst/>
          </a:prstGeom>
        </p:spPr>
      </p:pic>
      <p:pic>
        <p:nvPicPr>
          <p:cNvPr id="8" name="Picture 7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6F92AC20-EEC8-A80A-D0D7-9029972325A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6326" y="6482912"/>
            <a:ext cx="861180" cy="278661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4F9455-2669-879A-7F0E-E001F1C2CD8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95010" y="177568"/>
            <a:ext cx="1555714" cy="3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481" y="2147980"/>
            <a:ext cx="9499043" cy="169703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481" y="3985248"/>
            <a:ext cx="9499043" cy="7143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pic>
        <p:nvPicPr>
          <p:cNvPr id="2058" name="Picture 10" descr="Student Shipping To Leeds University - My Baggage">
            <a:extLst>
              <a:ext uri="{FF2B5EF4-FFF2-40B4-BE49-F238E27FC236}">
                <a16:creationId xmlns:a16="http://schemas.microsoft.com/office/drawing/2014/main" id="{48DD2603-9C56-6372-0A90-A51DDAE89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310" y="5982255"/>
            <a:ext cx="2232425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865" y="260475"/>
            <a:ext cx="2712423" cy="1033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0C6F5-8B06-1797-5A34-666EB71DB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921" y="1"/>
            <a:ext cx="1034375" cy="6895827"/>
          </a:xfrm>
          <a:prstGeom prst="rect">
            <a:avLst/>
          </a:prstGeom>
        </p:spPr>
      </p:pic>
      <p:pic>
        <p:nvPicPr>
          <p:cNvPr id="5" name="Picture 6" descr="Association of European Operational Research Societies - Wikipedia">
            <a:extLst>
              <a:ext uri="{FF2B5EF4-FFF2-40B4-BE49-F238E27FC236}">
                <a16:creationId xmlns:a16="http://schemas.microsoft.com/office/drawing/2014/main" id="{38A905C4-BF2C-942D-D661-383F121805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88" y="6384099"/>
            <a:ext cx="902760" cy="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exaly · Nextmv Docs">
            <a:extLst>
              <a:ext uri="{FF2B5EF4-FFF2-40B4-BE49-F238E27FC236}">
                <a16:creationId xmlns:a16="http://schemas.microsoft.com/office/drawing/2014/main" id="{331D4267-E753-FD86-C505-B0FE2B5F12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41" y="6477870"/>
            <a:ext cx="637724" cy="2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ac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44DAAD00-F4EA-D1FD-B3AF-389DA10D3D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38929" y="6513829"/>
            <a:ext cx="792115" cy="211672"/>
          </a:xfrm>
          <a:prstGeom prst="rect">
            <a:avLst/>
          </a:prstGeom>
        </p:spPr>
      </p:pic>
      <p:pic>
        <p:nvPicPr>
          <p:cNvPr id="13" name="Picture 12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B57FCE99-429B-2893-FF42-F8E458DC6F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0566" y="6482912"/>
            <a:ext cx="861180" cy="2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5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896" y="124882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896" y="3728498"/>
            <a:ext cx="9144000" cy="16557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BEEB7-871C-43A1-F1D9-2344DD4A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467B-622F-393F-4B33-AC1EF99E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78C7C-6666-3C45-A26B-899A8494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00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900C70-0BB4-ABE2-0D5B-FC504795E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4064000"/>
          </a:xfrm>
          <a:prstGeom prst="rect">
            <a:avLst/>
          </a:prstGeom>
        </p:spPr>
      </p:pic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EE66576-9FE8-A2B3-6522-8D7CFBDA2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30" y="244621"/>
            <a:ext cx="2712423" cy="1033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CA919-0CAC-6FCB-1AAA-550E513F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30" y="4071938"/>
            <a:ext cx="9499043" cy="140192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18A42-0643-93FC-1509-609B076F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230" y="5614095"/>
            <a:ext cx="9499043" cy="71437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K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B0BB5F-072B-51DA-CF44-060369794FDB}"/>
              </a:ext>
            </a:extLst>
          </p:cNvPr>
          <p:cNvGrpSpPr/>
          <p:nvPr userDrawn="1"/>
        </p:nvGrpSpPr>
        <p:grpSpPr>
          <a:xfrm>
            <a:off x="6881091" y="455640"/>
            <a:ext cx="5310910" cy="624051"/>
            <a:chOff x="6860614" y="4064000"/>
            <a:chExt cx="5310910" cy="6240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13CC1E-7C12-CE0F-D98D-2D3ACB5B204B}"/>
                </a:ext>
              </a:extLst>
            </p:cNvPr>
            <p:cNvGrpSpPr/>
            <p:nvPr userDrawn="1"/>
          </p:nvGrpSpPr>
          <p:grpSpPr>
            <a:xfrm flipV="1">
              <a:off x="6860614" y="4064000"/>
              <a:ext cx="5310910" cy="602038"/>
              <a:chOff x="6881090" y="3343563"/>
              <a:chExt cx="5310910" cy="734892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0455F126-F4A1-7B4F-E658-2191C69D9CCD}"/>
                  </a:ext>
                </a:extLst>
              </p:cNvPr>
              <p:cNvSpPr/>
              <p:nvPr userDrawn="1"/>
            </p:nvSpPr>
            <p:spPr>
              <a:xfrm>
                <a:off x="6881090" y="3343563"/>
                <a:ext cx="5310910" cy="729673"/>
              </a:xfrm>
              <a:prstGeom prst="parallelogram">
                <a:avLst>
                  <a:gd name="adj" fmla="val 9082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1CDE19-0B0B-FE40-30BF-C9EEF22C1254}"/>
                  </a:ext>
                </a:extLst>
              </p:cNvPr>
              <p:cNvSpPr/>
              <p:nvPr userDrawn="1"/>
            </p:nvSpPr>
            <p:spPr>
              <a:xfrm>
                <a:off x="11365345" y="3348782"/>
                <a:ext cx="826655" cy="7296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6" descr="Association of European Operational Research Societies - Wikipedia">
              <a:extLst>
                <a:ext uri="{FF2B5EF4-FFF2-40B4-BE49-F238E27FC236}">
                  <a16:creationId xmlns:a16="http://schemas.microsoft.com/office/drawing/2014/main" id="{E6C17F2A-DC38-6D99-B0FA-DE724ECEE6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518" y="4086013"/>
              <a:ext cx="1232316" cy="60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exaly · Nextmv Docs">
              <a:extLst>
                <a:ext uri="{FF2B5EF4-FFF2-40B4-BE49-F238E27FC236}">
                  <a16:creationId xmlns:a16="http://schemas.microsoft.com/office/drawing/2014/main" id="{03B52C13-2128-4D9F-567D-913CB02A21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306" y="4211544"/>
              <a:ext cx="870527" cy="33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black and grey text on a black background&#10;&#10;AI-generated content may be incorrect.">
              <a:extLst>
                <a:ext uri="{FF2B5EF4-FFF2-40B4-BE49-F238E27FC236}">
                  <a16:creationId xmlns:a16="http://schemas.microsoft.com/office/drawing/2014/main" id="{86F2B3D3-C8DF-596B-95EB-481CACAF0A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930494" y="4243371"/>
              <a:ext cx="1081281" cy="288944"/>
            </a:xfrm>
            <a:prstGeom prst="rect">
              <a:avLst/>
            </a:prstGeom>
          </p:spPr>
        </p:pic>
        <p:pic>
          <p:nvPicPr>
            <p:cNvPr id="7" name="Picture 6" descr="A black background with purple text&#10;&#10;AI-generated content may be incorrect.">
              <a:extLst>
                <a:ext uri="{FF2B5EF4-FFF2-40B4-BE49-F238E27FC236}">
                  <a16:creationId xmlns:a16="http://schemas.microsoft.com/office/drawing/2014/main" id="{37A1810B-471F-6867-53AC-6948EB06A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621802" y="4197650"/>
              <a:ext cx="1175556" cy="380387"/>
            </a:xfrm>
            <a:prstGeom prst="rect">
              <a:avLst/>
            </a:prstGeom>
          </p:spPr>
        </p:pic>
      </p:grp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930F1D-26C9-A7D0-4FA7-7231D82CBE7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6538" y="6398084"/>
            <a:ext cx="1555714" cy="3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E693-3290-527E-AC51-5F5AE87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64F2-2DE2-8AEB-A58F-0A17FE25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766A-065B-C4A0-6074-40B51321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49EF-9955-FABE-A7A6-6F9AE6C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CF7-02EF-BBE4-26F6-58334D9D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917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6492-0EC8-1FC1-ECC8-227E7DE9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F0939C-3E78-FE96-08A2-64C92D6D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215FF-0409-3A86-DD9C-46E6E45E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4519C-DDFB-2B7B-208D-B6BE0A62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176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A38B6-1798-169A-6FE7-320FCD4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20" y="365128"/>
            <a:ext cx="9850879" cy="1055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9B478-2F99-92B8-041C-51F8FAA7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416" y="1579105"/>
            <a:ext cx="9850877" cy="449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83F9F-52C1-394E-9526-B0619E5C4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8771" y="6356350"/>
            <a:ext cx="13843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E07B2-CB8D-174F-9473-EEE954A6F0C4}" type="datetimeFigureOut">
              <a:rPr lang="en-DK" smtClean="0"/>
              <a:t>06/16/2025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6CCB-53B8-7A31-608D-6C33489B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444" y="6356350"/>
            <a:ext cx="41148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54ECA-8911-2328-ABBB-FCCF7B407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09079" y="6356356"/>
            <a:ext cx="2374900" cy="25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08AFF7-3179-8741-BF1F-41CAF8DFB4EE}" type="slidenum">
              <a:rPr lang="en-DK" smtClean="0"/>
              <a:t>‹#›</a:t>
            </a:fld>
            <a:endParaRPr lang="en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CEDAA-B5F9-C97C-6261-59F7A5A497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20000"/>
          </a:blip>
          <a:stretch>
            <a:fillRect/>
          </a:stretch>
        </p:blipFill>
        <p:spPr>
          <a:xfrm>
            <a:off x="-1624" y="-18914"/>
            <a:ext cx="1034375" cy="6895827"/>
          </a:xfrm>
          <a:prstGeom prst="rect">
            <a:avLst/>
          </a:prstGeom>
        </p:spPr>
      </p:pic>
      <p:pic>
        <p:nvPicPr>
          <p:cNvPr id="16" name="Picture 1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8BD7CC0-837C-D5B1-7DC9-4AFBFB07D45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371697" y="6133850"/>
            <a:ext cx="1579544" cy="6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4" r:id="rId2"/>
    <p:sldLayoutId id="2147483666" r:id="rId3"/>
    <p:sldLayoutId id="2147483669" r:id="rId4"/>
    <p:sldLayoutId id="2147483663" r:id="rId5"/>
    <p:sldLayoutId id="2147483649" r:id="rId6"/>
    <p:sldLayoutId id="2147483668" r:id="rId7"/>
    <p:sldLayoutId id="2147483650" r:id="rId8"/>
    <p:sldLayoutId id="2147483654" r:id="rId9"/>
    <p:sldLayoutId id="2147483652" r:id="rId10"/>
    <p:sldLayoutId id="2147483653" r:id="rId11"/>
    <p:sldLayoutId id="2147483655" r:id="rId12"/>
    <p:sldLayoutId id="2147483661" r:id="rId13"/>
    <p:sldLayoutId id="2147483671" r:id="rId14"/>
    <p:sldLayoutId id="2147483670" r:id="rId15"/>
    <p:sldLayoutId id="2147483672" r:id="rId16"/>
    <p:sldLayoutId id="2147483673" r:id="rId17"/>
    <p:sldLayoutId id="2147483674" r:id="rId1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C4D9E4-B159-A389-7DFF-5F2FEA3FB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57" y="2317195"/>
            <a:ext cx="6797064" cy="1697035"/>
          </a:xfrm>
        </p:spPr>
        <p:txBody>
          <a:bodyPr anchor="b">
            <a:normAutofit/>
          </a:bodyPr>
          <a:lstStyle/>
          <a:p>
            <a:r>
              <a:rPr lang="en-GB" dirty="0"/>
              <a:t>Welcome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0BAD81-3CD2-FA23-2FBF-611B4D746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57" y="4154463"/>
            <a:ext cx="6797064" cy="71437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34th European Conference on Operational Research</a:t>
            </a:r>
          </a:p>
          <a:p>
            <a:r>
              <a:rPr lang="en-GB" sz="1900" dirty="0"/>
              <a:t>22-25 June 2025, Leeds,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13250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2326-33EF-9152-D357-63F999430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62" y="2317195"/>
            <a:ext cx="7001932" cy="1697035"/>
          </a:xfrm>
        </p:spPr>
        <p:txBody>
          <a:bodyPr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FB70F74-4BA6-5780-4739-EAF560C30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59050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707585-8A2A-3882-AA45-414818CD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E220FD-3272-8D75-BF58-7FA40CF6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2525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860CC-FA44-1AE3-394E-6F821A17D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572628-447D-4777-C7A3-53A166E14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0649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3D8C9-32A6-9DFE-5C5E-4E21D7F74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F81CCC-0F3F-418E-4B80-CBD6E0E8C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26855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6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2060"/>
      </a:hlink>
      <a:folHlink>
        <a:srgbClr val="70440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O-2024" id="{E5A77F8B-6C79-4C4A-AE7E-B847DBDCA5F5}" vid="{F8C3559C-E87D-7349-9FC5-1C96F4635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AB57EEA60BE4E88061E38063DEAF5" ma:contentTypeVersion="15" ma:contentTypeDescription="Create a new document." ma:contentTypeScope="" ma:versionID="9a72dcd701489746220a7b01d4142a18">
  <xsd:schema xmlns:xsd="http://www.w3.org/2001/XMLSchema" xmlns:xs="http://www.w3.org/2001/XMLSchema" xmlns:p="http://schemas.microsoft.com/office/2006/metadata/properties" xmlns:ns2="313a52eb-7cbb-477f-a456-a4b507172fc3" xmlns:ns3="5226788e-2b27-4021-80df-fb69c99bdca0" targetNamespace="http://schemas.microsoft.com/office/2006/metadata/properties" ma:root="true" ma:fieldsID="8fb36f95a650209cb2153ac1109c0809" ns2:_="" ns3:_="">
    <xsd:import namespace="313a52eb-7cbb-477f-a456-a4b507172fc3"/>
    <xsd:import namespace="5226788e-2b27-4021-80df-fb69c99b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a52eb-7cbb-477f-a456-a4b507172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6788e-2b27-4021-80df-fb69c99b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4f1a907-8cac-4fa5-b900-92a912a0e1c4}" ma:internalName="TaxCatchAll" ma:showField="CatchAllData" ma:web="5226788e-2b27-4021-80df-fb69c99b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26788e-2b27-4021-80df-fb69c99bdca0" xsi:nil="true"/>
    <lcf76f155ced4ddcb4097134ff3c332f xmlns="313a52eb-7cbb-477f-a456-a4b507172f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00883F-A806-4219-A42C-3BD65C70E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3a52eb-7cbb-477f-a456-a4b507172fc3"/>
    <ds:schemaRef ds:uri="5226788e-2b27-4021-80df-fb69c99b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E6AA66-7AC1-43BF-9D3F-824429FA9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0D0D5-645F-4AE2-B84F-4C58E1EE75B7}">
  <ds:schemaRefs>
    <ds:schemaRef ds:uri="http://schemas.microsoft.com/office/2006/metadata/properties"/>
    <ds:schemaRef ds:uri="http://schemas.microsoft.com/office/infopath/2007/PartnerControls"/>
    <ds:schemaRef ds:uri="5226788e-2b27-4021-80df-fb69c99bdca0"/>
    <ds:schemaRef ds:uri="313a52eb-7cbb-477f-a456-a4b507172f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75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Welcome</vt:lpstr>
      <vt:lpstr>TITLE</vt:lpstr>
      <vt:lpstr>Title message</vt:lpstr>
      <vt:lpstr>Section title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Pacino</dc:creator>
  <cp:lastModifiedBy>Sajid Siraj</cp:lastModifiedBy>
  <cp:revision>131</cp:revision>
  <dcterms:created xsi:type="dcterms:W3CDTF">2024-06-16T06:51:39Z</dcterms:created>
  <dcterms:modified xsi:type="dcterms:W3CDTF">2025-06-16T10:07:53Z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0x010100A45AB57EEA60BE4E88061E38063DEAF5</vt:lpwstr>
  </property>
  <property fmtid="{D5CDD505-2E9C-101B-9397-08002B2CF9AE}" pid="3" name="MediaServiceImageTags">
    <vt:lpwstr/>
  </property>
</Properties>
</file>